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58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6E892-C57E-4ACA-97EF-EEDD450FF265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CCBA2-1E8C-4580-9ED8-CCCC345879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48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http://melusine.eu.org/syracuse/pstricks/pc/pst-reflux/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CCBA2-1E8C-4580-9ED8-CCCC345879A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91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7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23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6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38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2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47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0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4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9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18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9FC8-F939-4EFF-8D60-2EE386D430EC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6C3E0-2BEC-4C3F-B1F3-EA0CC6C2A6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47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1.pn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pcfa.ac-creteil.fr/IMG/DeanStark/engage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2" action="ppaction://hlinksldjump"/>
          </p:cNvPr>
          <p:cNvSpPr txBox="1"/>
          <p:nvPr/>
        </p:nvSpPr>
        <p:spPr>
          <a:xfrm>
            <a:off x="376990" y="2257471"/>
            <a:ext cx="285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Indice de réfraction</a:t>
            </a:r>
            <a:endParaRPr lang="fr-FR" sz="2400" dirty="0"/>
          </a:p>
        </p:txBody>
      </p:sp>
      <p:sp>
        <p:nvSpPr>
          <p:cNvPr id="5" name="ZoneTexte 4">
            <a:hlinkClick r:id="rId3" action="ppaction://hlinksldjump"/>
          </p:cNvPr>
          <p:cNvSpPr txBox="1"/>
          <p:nvPr/>
        </p:nvSpPr>
        <p:spPr>
          <a:xfrm>
            <a:off x="3184358" y="1546740"/>
            <a:ext cx="183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Dean Stark</a:t>
            </a:r>
            <a:endParaRPr lang="fr-FR" sz="2400" dirty="0"/>
          </a:p>
        </p:txBody>
      </p:sp>
      <p:sp>
        <p:nvSpPr>
          <p:cNvPr id="6" name="ZoneTexte 5">
            <a:hlinkClick r:id="rId4" action="ppaction://hlinksldjump"/>
          </p:cNvPr>
          <p:cNvSpPr txBox="1"/>
          <p:nvPr/>
        </p:nvSpPr>
        <p:spPr>
          <a:xfrm>
            <a:off x="5604710" y="1435769"/>
            <a:ext cx="183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Chauffage</a:t>
            </a:r>
            <a:endParaRPr lang="fr-FR" sz="2400" dirty="0"/>
          </a:p>
        </p:txBody>
      </p:sp>
      <p:sp>
        <p:nvSpPr>
          <p:cNvPr id="7" name="ZoneTexte 6">
            <a:hlinkClick r:id="rId5" action="ppaction://hlinksldjump"/>
          </p:cNvPr>
          <p:cNvSpPr txBox="1"/>
          <p:nvPr/>
        </p:nvSpPr>
        <p:spPr>
          <a:xfrm>
            <a:off x="4395535" y="2488304"/>
            <a:ext cx="303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Ampoule à décanter</a:t>
            </a:r>
            <a:endParaRPr lang="fr-FR" sz="2400" dirty="0"/>
          </a:p>
        </p:txBody>
      </p:sp>
      <p:sp>
        <p:nvSpPr>
          <p:cNvPr id="8" name="ZoneTexte 7">
            <a:hlinkClick r:id="rId6" action="ppaction://hlinksldjump"/>
          </p:cNvPr>
          <p:cNvSpPr txBox="1"/>
          <p:nvPr/>
        </p:nvSpPr>
        <p:spPr>
          <a:xfrm>
            <a:off x="4100763" y="4019042"/>
            <a:ext cx="38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Pictogrammes de sécurité</a:t>
            </a:r>
            <a:endParaRPr lang="fr-FR" sz="2400" dirty="0"/>
          </a:p>
        </p:txBody>
      </p:sp>
      <p:sp>
        <p:nvSpPr>
          <p:cNvPr id="9" name="ZoneTexte 8">
            <a:hlinkClick r:id="rId7" action="ppaction://hlinksldjump"/>
          </p:cNvPr>
          <p:cNvSpPr txBox="1"/>
          <p:nvPr/>
        </p:nvSpPr>
        <p:spPr>
          <a:xfrm>
            <a:off x="884321" y="5061284"/>
            <a:ext cx="285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Évaporateur rotatif</a:t>
            </a:r>
            <a:endParaRPr lang="fr-FR" sz="2400" dirty="0"/>
          </a:p>
        </p:txBody>
      </p:sp>
      <p:sp>
        <p:nvSpPr>
          <p:cNvPr id="10" name="ZoneTexte 9">
            <a:hlinkClick r:id="rId8" action="ppaction://hlinksldjump"/>
          </p:cNvPr>
          <p:cNvSpPr txBox="1"/>
          <p:nvPr/>
        </p:nvSpPr>
        <p:spPr>
          <a:xfrm>
            <a:off x="376990" y="1077054"/>
            <a:ext cx="285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Lampe UV/ CCM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Lancer le diaporama F5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Cliquer sur un mot pour obtenir les illustrations.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Faire </a:t>
            </a:r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13" name="ZoneTexte 12">
            <a:hlinkClick r:id="rId9" action="ppaction://hlinksldjump"/>
          </p:cNvPr>
          <p:cNvSpPr txBox="1"/>
          <p:nvPr/>
        </p:nvSpPr>
        <p:spPr>
          <a:xfrm>
            <a:off x="780048" y="3990514"/>
            <a:ext cx="15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Filtration</a:t>
            </a:r>
            <a:endParaRPr lang="fr-FR" sz="2400" dirty="0"/>
          </a:p>
        </p:txBody>
      </p:sp>
      <p:sp>
        <p:nvSpPr>
          <p:cNvPr id="14" name="ZoneTexte 13">
            <a:hlinkClick r:id="rId10" action="ppaction://hlinksldjump"/>
          </p:cNvPr>
          <p:cNvSpPr txBox="1"/>
          <p:nvPr/>
        </p:nvSpPr>
        <p:spPr>
          <a:xfrm>
            <a:off x="5257798" y="5672661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Formules topologiques</a:t>
            </a:r>
            <a:endParaRPr lang="fr-FR" sz="2400" dirty="0"/>
          </a:p>
        </p:txBody>
      </p:sp>
      <p:sp>
        <p:nvSpPr>
          <p:cNvPr id="15" name="ZoneTexte 14">
            <a:hlinkClick r:id="rId11" action="ppaction://hlinksldjump"/>
          </p:cNvPr>
          <p:cNvSpPr txBox="1"/>
          <p:nvPr/>
        </p:nvSpPr>
        <p:spPr>
          <a:xfrm>
            <a:off x="1501940" y="3163436"/>
            <a:ext cx="285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Spectre de RMN</a:t>
            </a:r>
            <a:endParaRPr lang="fr-FR" sz="2400" dirty="0"/>
          </a:p>
        </p:txBody>
      </p:sp>
      <p:sp>
        <p:nvSpPr>
          <p:cNvPr id="16" name="ZoneTexte 15">
            <a:hlinkClick r:id="rId5" action="ppaction://hlinksldjump"/>
          </p:cNvPr>
          <p:cNvSpPr txBox="1"/>
          <p:nvPr/>
        </p:nvSpPr>
        <p:spPr>
          <a:xfrm>
            <a:off x="5197641" y="3293550"/>
            <a:ext cx="303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Verrerie diverse</a:t>
            </a:r>
            <a:endParaRPr lang="fr-FR" sz="2400" dirty="0"/>
          </a:p>
        </p:txBody>
      </p:sp>
      <p:sp>
        <p:nvSpPr>
          <p:cNvPr id="17" name="ZoneTexte 16">
            <a:hlinkClick r:id="rId12" action="ppaction://hlinksldjump"/>
          </p:cNvPr>
          <p:cNvSpPr txBox="1"/>
          <p:nvPr/>
        </p:nvSpPr>
        <p:spPr>
          <a:xfrm>
            <a:off x="376991" y="5831305"/>
            <a:ext cx="142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Balance</a:t>
            </a:r>
            <a:endParaRPr lang="fr-FR" sz="2400" dirty="0"/>
          </a:p>
        </p:txBody>
      </p:sp>
      <p:sp>
        <p:nvSpPr>
          <p:cNvPr id="18" name="ZoneTexte 17">
            <a:hlinkClick r:id="rId13" action="ppaction://hlinksldjump"/>
          </p:cNvPr>
          <p:cNvSpPr txBox="1"/>
          <p:nvPr/>
        </p:nvSpPr>
        <p:spPr>
          <a:xfrm>
            <a:off x="5197641" y="4912026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pH-mètre</a:t>
            </a:r>
            <a:endParaRPr lang="fr-FR" sz="2400" dirty="0"/>
          </a:p>
        </p:txBody>
      </p:sp>
      <p:sp>
        <p:nvSpPr>
          <p:cNvPr id="19" name="ZoneTexte 18">
            <a:hlinkClick r:id="rId14" action="ppaction://hlinksldjump"/>
          </p:cNvPr>
          <p:cNvSpPr txBox="1"/>
          <p:nvPr/>
        </p:nvSpPr>
        <p:spPr>
          <a:xfrm>
            <a:off x="2009271" y="6226660"/>
            <a:ext cx="451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Logo des usines de production</a:t>
            </a:r>
            <a:endParaRPr lang="fr-F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20" y="1041915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9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2" y="365674"/>
            <a:ext cx="1821145" cy="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7" y="1937046"/>
            <a:ext cx="1836000" cy="9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r="15606"/>
          <a:stretch/>
        </p:blipFill>
        <p:spPr bwMode="auto">
          <a:xfrm>
            <a:off x="847580" y="3301379"/>
            <a:ext cx="1378261" cy="107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1" y="4572486"/>
            <a:ext cx="1836000" cy="10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46" y="1839660"/>
            <a:ext cx="2196000" cy="9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ttp://wiki.scienceamusante.net/images/c/c8/Anhydride_acetiqu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23" y="3483667"/>
            <a:ext cx="1836000" cy="8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5538651" y="731520"/>
            <a:ext cx="478971" cy="165462"/>
            <a:chOff x="5538651" y="731520"/>
            <a:chExt cx="478971" cy="165462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5538651" y="73152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10800000">
              <a:off x="5560422" y="896982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88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5" y="56166"/>
            <a:ext cx="8170444" cy="61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" y="260933"/>
            <a:ext cx="3964906" cy="300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img.medicalexpo.fr/images_me/photo-g/balance-electronique-de-precision-de-laboratoire-69008-3900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4" y="842127"/>
            <a:ext cx="54864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boutique.hanna-france.com/images/pH-mV-C-metre-avec-electrode-pH-T-2-en-1-1012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9"/>
          <a:stretch/>
        </p:blipFill>
        <p:spPr bwMode="auto">
          <a:xfrm>
            <a:off x="1936249" y="1143000"/>
            <a:ext cx="4972050" cy="43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e-monsite.com/s/2011/04/05/projet-crgh/99521734logo-uzes-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73" y="885486"/>
            <a:ext cx="1304674" cy="13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490947" y="2579518"/>
            <a:ext cx="2028825" cy="952500"/>
            <a:chOff x="7115175" y="0"/>
            <a:chExt cx="2028825" cy="952500"/>
          </a:xfrm>
        </p:grpSpPr>
        <p:pic>
          <p:nvPicPr>
            <p:cNvPr id="3" name="Picture 2" descr="http://www.lvbeethoven.com/Bio/ImagesBio/Armes_Bonn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00" y="11780"/>
              <a:ext cx="8001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175" y="0"/>
              <a:ext cx="122872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0" descr="http://www.primi.pro/sites/default/files/images/LogoMarseille%5B1%5D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36" y="4386676"/>
            <a:ext cx="1208762" cy="12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eulin.fr/dimg/22/FICHIER/0/1000000640_distil_fra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1916"/>
            <a:ext cx="3700554" cy="4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120690"/>
            <a:ext cx="2381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77" y="0"/>
            <a:ext cx="2642937" cy="31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3651" y="4876800"/>
            <a:ext cx="5642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Animation flash à voir à cette adresse: </a:t>
            </a:r>
            <a:endParaRPr lang="fr-FR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http://spcfa.ac-creteil.fr/IMG/DeanStark/engage.html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21" y="0"/>
            <a:ext cx="320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ierron.fr/pi/Cat_Images/g/MT02343_w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80" y="709527"/>
            <a:ext cx="3810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3.gstatic.com/images?q=tbn:ANd9GcQiq3rFciUnR6xyw42BT13weGOuEhdTNLtggtV7Z7c_hp_-fdRsOaXfbTw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92" y="313431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67063" y="3814011"/>
            <a:ext cx="393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n</a:t>
            </a:r>
            <a:r>
              <a:rPr lang="fr-FR" sz="2800" baseline="-25000" dirty="0" err="1" smtClean="0"/>
              <a:t>air</a:t>
            </a:r>
            <a:r>
              <a:rPr lang="fr-FR" sz="2800" dirty="0" smtClean="0"/>
              <a:t>. sin i = </a:t>
            </a:r>
            <a:r>
              <a:rPr lang="fr-FR" sz="2800" dirty="0" err="1" smtClean="0"/>
              <a:t>n</a:t>
            </a:r>
            <a:r>
              <a:rPr lang="fr-FR" sz="2800" baseline="-25000" dirty="0" err="1" smtClean="0"/>
              <a:t>espèce</a:t>
            </a:r>
            <a:r>
              <a:rPr lang="fr-FR" sz="2800" dirty="0" smtClean="0"/>
              <a:t> . sin r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4/4f/Ampoule_%C3%A0_d%C3%A9canter-fr.svg/200px-Ampoule_%C3%A0_d%C3%A9canter-f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43" y="278647"/>
            <a:ext cx="2599657" cy="35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pic>
        <p:nvPicPr>
          <p:cNvPr id="8194" name="Picture 2" descr="http://www.omikron-online.de/cyberchem/preise/labor/gif/bech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71" y="4309581"/>
            <a:ext cx="18002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/>
          <a:stretch/>
        </p:blipFill>
        <p:spPr bwMode="auto">
          <a:xfrm>
            <a:off x="6492039" y="2286000"/>
            <a:ext cx="25188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labocharlemagne.free.fr/images/materiel/verrerie/ballon%20fond%20rond%20rod%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4104"/>
            <a:ext cx="2164682" cy="30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423895" y="4549524"/>
            <a:ext cx="1800225" cy="1933576"/>
            <a:chOff x="1010478" y="542786"/>
            <a:chExt cx="1800225" cy="1933576"/>
          </a:xfrm>
        </p:grpSpPr>
        <p:pic>
          <p:nvPicPr>
            <p:cNvPr id="28" name="Picture 2" descr="http://www.omikron-online.de/cyberchem/preise/labor/gif/becher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78" y="542786"/>
              <a:ext cx="1800225" cy="19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e 9"/>
            <p:cNvGrpSpPr/>
            <p:nvPr/>
          </p:nvGrpSpPr>
          <p:grpSpPr>
            <a:xfrm>
              <a:off x="1316071" y="1523884"/>
              <a:ext cx="1189037" cy="746126"/>
              <a:chOff x="6086475" y="4540250"/>
              <a:chExt cx="1189037" cy="746126"/>
            </a:xfrm>
          </p:grpSpPr>
          <p:sp>
            <p:nvSpPr>
              <p:cNvPr id="11" name="Freeform 29"/>
              <p:cNvSpPr>
                <a:spLocks/>
              </p:cNvSpPr>
              <p:nvPr/>
            </p:nvSpPr>
            <p:spPr bwMode="auto">
              <a:xfrm>
                <a:off x="6094412" y="4549775"/>
                <a:ext cx="1027112" cy="700088"/>
              </a:xfrm>
              <a:custGeom>
                <a:avLst/>
                <a:gdLst>
                  <a:gd name="T0" fmla="*/ 496 w 1293"/>
                  <a:gd name="T1" fmla="*/ 186 h 880"/>
                  <a:gd name="T2" fmla="*/ 433 w 1293"/>
                  <a:gd name="T3" fmla="*/ 74 h 880"/>
                  <a:gd name="T4" fmla="*/ 346 w 1293"/>
                  <a:gd name="T5" fmla="*/ 87 h 880"/>
                  <a:gd name="T6" fmla="*/ 369 w 1293"/>
                  <a:gd name="T7" fmla="*/ 180 h 880"/>
                  <a:gd name="T8" fmla="*/ 430 w 1293"/>
                  <a:gd name="T9" fmla="*/ 266 h 880"/>
                  <a:gd name="T10" fmla="*/ 449 w 1293"/>
                  <a:gd name="T11" fmla="*/ 327 h 880"/>
                  <a:gd name="T12" fmla="*/ 334 w 1293"/>
                  <a:gd name="T13" fmla="*/ 281 h 880"/>
                  <a:gd name="T14" fmla="*/ 363 w 1293"/>
                  <a:gd name="T15" fmla="*/ 314 h 880"/>
                  <a:gd name="T16" fmla="*/ 295 w 1293"/>
                  <a:gd name="T17" fmla="*/ 374 h 880"/>
                  <a:gd name="T18" fmla="*/ 182 w 1293"/>
                  <a:gd name="T19" fmla="*/ 452 h 880"/>
                  <a:gd name="T20" fmla="*/ 158 w 1293"/>
                  <a:gd name="T21" fmla="*/ 527 h 880"/>
                  <a:gd name="T22" fmla="*/ 211 w 1293"/>
                  <a:gd name="T23" fmla="*/ 637 h 880"/>
                  <a:gd name="T24" fmla="*/ 302 w 1293"/>
                  <a:gd name="T25" fmla="*/ 700 h 880"/>
                  <a:gd name="T26" fmla="*/ 407 w 1293"/>
                  <a:gd name="T27" fmla="*/ 648 h 880"/>
                  <a:gd name="T28" fmla="*/ 469 w 1293"/>
                  <a:gd name="T29" fmla="*/ 576 h 880"/>
                  <a:gd name="T30" fmla="*/ 532 w 1293"/>
                  <a:gd name="T31" fmla="*/ 525 h 880"/>
                  <a:gd name="T32" fmla="*/ 568 w 1293"/>
                  <a:gd name="T33" fmla="*/ 445 h 880"/>
                  <a:gd name="T34" fmla="*/ 523 w 1293"/>
                  <a:gd name="T35" fmla="*/ 365 h 880"/>
                  <a:gd name="T36" fmla="*/ 526 w 1293"/>
                  <a:gd name="T37" fmla="*/ 317 h 880"/>
                  <a:gd name="T38" fmla="*/ 606 w 1293"/>
                  <a:gd name="T39" fmla="*/ 262 h 880"/>
                  <a:gd name="T40" fmla="*/ 684 w 1293"/>
                  <a:gd name="T41" fmla="*/ 213 h 880"/>
                  <a:gd name="T42" fmla="*/ 775 w 1293"/>
                  <a:gd name="T43" fmla="*/ 177 h 880"/>
                  <a:gd name="T44" fmla="*/ 730 w 1293"/>
                  <a:gd name="T45" fmla="*/ 262 h 880"/>
                  <a:gd name="T46" fmla="*/ 677 w 1293"/>
                  <a:gd name="T47" fmla="*/ 352 h 880"/>
                  <a:gd name="T48" fmla="*/ 633 w 1293"/>
                  <a:gd name="T49" fmla="*/ 447 h 880"/>
                  <a:gd name="T50" fmla="*/ 694 w 1293"/>
                  <a:gd name="T51" fmla="*/ 519 h 880"/>
                  <a:gd name="T52" fmla="*/ 758 w 1293"/>
                  <a:gd name="T53" fmla="*/ 502 h 880"/>
                  <a:gd name="T54" fmla="*/ 833 w 1293"/>
                  <a:gd name="T55" fmla="*/ 445 h 880"/>
                  <a:gd name="T56" fmla="*/ 931 w 1293"/>
                  <a:gd name="T57" fmla="*/ 378 h 880"/>
                  <a:gd name="T58" fmla="*/ 1028 w 1293"/>
                  <a:gd name="T59" fmla="*/ 323 h 880"/>
                  <a:gd name="T60" fmla="*/ 1125 w 1293"/>
                  <a:gd name="T61" fmla="*/ 312 h 880"/>
                  <a:gd name="T62" fmla="*/ 1076 w 1293"/>
                  <a:gd name="T63" fmla="*/ 382 h 880"/>
                  <a:gd name="T64" fmla="*/ 1045 w 1293"/>
                  <a:gd name="T65" fmla="*/ 466 h 880"/>
                  <a:gd name="T66" fmla="*/ 1110 w 1293"/>
                  <a:gd name="T67" fmla="*/ 546 h 880"/>
                  <a:gd name="T68" fmla="*/ 1186 w 1293"/>
                  <a:gd name="T69" fmla="*/ 633 h 880"/>
                  <a:gd name="T70" fmla="*/ 1255 w 1293"/>
                  <a:gd name="T71" fmla="*/ 715 h 880"/>
                  <a:gd name="T72" fmla="*/ 1287 w 1293"/>
                  <a:gd name="T73" fmla="*/ 798 h 880"/>
                  <a:gd name="T74" fmla="*/ 1177 w 1293"/>
                  <a:gd name="T75" fmla="*/ 836 h 880"/>
                  <a:gd name="T76" fmla="*/ 1080 w 1293"/>
                  <a:gd name="T77" fmla="*/ 865 h 880"/>
                  <a:gd name="T78" fmla="*/ 983 w 1293"/>
                  <a:gd name="T79" fmla="*/ 878 h 880"/>
                  <a:gd name="T80" fmla="*/ 891 w 1293"/>
                  <a:gd name="T81" fmla="*/ 857 h 880"/>
                  <a:gd name="T82" fmla="*/ 815 w 1293"/>
                  <a:gd name="T83" fmla="*/ 793 h 880"/>
                  <a:gd name="T84" fmla="*/ 739 w 1293"/>
                  <a:gd name="T85" fmla="*/ 776 h 880"/>
                  <a:gd name="T86" fmla="*/ 642 w 1293"/>
                  <a:gd name="T87" fmla="*/ 789 h 880"/>
                  <a:gd name="T88" fmla="*/ 553 w 1293"/>
                  <a:gd name="T89" fmla="*/ 795 h 880"/>
                  <a:gd name="T90" fmla="*/ 475 w 1293"/>
                  <a:gd name="T91" fmla="*/ 757 h 880"/>
                  <a:gd name="T92" fmla="*/ 412 w 1293"/>
                  <a:gd name="T93" fmla="*/ 741 h 880"/>
                  <a:gd name="T94" fmla="*/ 302 w 1293"/>
                  <a:gd name="T95" fmla="*/ 791 h 880"/>
                  <a:gd name="T96" fmla="*/ 222 w 1293"/>
                  <a:gd name="T97" fmla="*/ 795 h 880"/>
                  <a:gd name="T98" fmla="*/ 150 w 1293"/>
                  <a:gd name="T99" fmla="*/ 722 h 880"/>
                  <a:gd name="T100" fmla="*/ 82 w 1293"/>
                  <a:gd name="T101" fmla="*/ 652 h 880"/>
                  <a:gd name="T102" fmla="*/ 25 w 1293"/>
                  <a:gd name="T103" fmla="*/ 582 h 880"/>
                  <a:gd name="T104" fmla="*/ 9 w 1293"/>
                  <a:gd name="T105" fmla="*/ 494 h 880"/>
                  <a:gd name="T106" fmla="*/ 82 w 1293"/>
                  <a:gd name="T107" fmla="*/ 405 h 880"/>
                  <a:gd name="T108" fmla="*/ 118 w 1293"/>
                  <a:gd name="T109" fmla="*/ 346 h 880"/>
                  <a:gd name="T110" fmla="*/ 49 w 1293"/>
                  <a:gd name="T111" fmla="*/ 234 h 880"/>
                  <a:gd name="T112" fmla="*/ 30 w 1293"/>
                  <a:gd name="T113" fmla="*/ 131 h 880"/>
                  <a:gd name="T114" fmla="*/ 114 w 1293"/>
                  <a:gd name="T115" fmla="*/ 74 h 880"/>
                  <a:gd name="T116" fmla="*/ 203 w 1293"/>
                  <a:gd name="T117" fmla="*/ 38 h 880"/>
                  <a:gd name="T118" fmla="*/ 302 w 1293"/>
                  <a:gd name="T119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3" h="880">
                    <a:moveTo>
                      <a:pt x="538" y="295"/>
                    </a:moveTo>
                    <a:lnTo>
                      <a:pt x="536" y="287"/>
                    </a:lnTo>
                    <a:lnTo>
                      <a:pt x="534" y="279"/>
                    </a:lnTo>
                    <a:lnTo>
                      <a:pt x="530" y="272"/>
                    </a:lnTo>
                    <a:lnTo>
                      <a:pt x="528" y="264"/>
                    </a:lnTo>
                    <a:lnTo>
                      <a:pt x="523" y="255"/>
                    </a:lnTo>
                    <a:lnTo>
                      <a:pt x="521" y="245"/>
                    </a:lnTo>
                    <a:lnTo>
                      <a:pt x="517" y="236"/>
                    </a:lnTo>
                    <a:lnTo>
                      <a:pt x="513" y="226"/>
                    </a:lnTo>
                    <a:lnTo>
                      <a:pt x="507" y="217"/>
                    </a:lnTo>
                    <a:lnTo>
                      <a:pt x="506" y="207"/>
                    </a:lnTo>
                    <a:lnTo>
                      <a:pt x="500" y="196"/>
                    </a:lnTo>
                    <a:lnTo>
                      <a:pt x="496" y="186"/>
                    </a:lnTo>
                    <a:lnTo>
                      <a:pt x="490" y="177"/>
                    </a:lnTo>
                    <a:lnTo>
                      <a:pt x="487" y="165"/>
                    </a:lnTo>
                    <a:lnTo>
                      <a:pt x="483" y="156"/>
                    </a:lnTo>
                    <a:lnTo>
                      <a:pt x="477" y="146"/>
                    </a:lnTo>
                    <a:lnTo>
                      <a:pt x="473" y="137"/>
                    </a:lnTo>
                    <a:lnTo>
                      <a:pt x="468" y="127"/>
                    </a:lnTo>
                    <a:lnTo>
                      <a:pt x="462" y="118"/>
                    </a:lnTo>
                    <a:lnTo>
                      <a:pt x="458" y="110"/>
                    </a:lnTo>
                    <a:lnTo>
                      <a:pt x="452" y="101"/>
                    </a:lnTo>
                    <a:lnTo>
                      <a:pt x="449" y="93"/>
                    </a:lnTo>
                    <a:lnTo>
                      <a:pt x="443" y="87"/>
                    </a:lnTo>
                    <a:lnTo>
                      <a:pt x="439" y="80"/>
                    </a:lnTo>
                    <a:lnTo>
                      <a:pt x="433" y="74"/>
                    </a:lnTo>
                    <a:lnTo>
                      <a:pt x="430" y="68"/>
                    </a:lnTo>
                    <a:lnTo>
                      <a:pt x="426" y="63"/>
                    </a:lnTo>
                    <a:lnTo>
                      <a:pt x="422" y="61"/>
                    </a:lnTo>
                    <a:lnTo>
                      <a:pt x="414" y="55"/>
                    </a:lnTo>
                    <a:lnTo>
                      <a:pt x="407" y="53"/>
                    </a:lnTo>
                    <a:lnTo>
                      <a:pt x="399" y="53"/>
                    </a:lnTo>
                    <a:lnTo>
                      <a:pt x="392" y="55"/>
                    </a:lnTo>
                    <a:lnTo>
                      <a:pt x="384" y="57"/>
                    </a:lnTo>
                    <a:lnTo>
                      <a:pt x="374" y="63"/>
                    </a:lnTo>
                    <a:lnTo>
                      <a:pt x="367" y="66"/>
                    </a:lnTo>
                    <a:lnTo>
                      <a:pt x="359" y="72"/>
                    </a:lnTo>
                    <a:lnTo>
                      <a:pt x="352" y="80"/>
                    </a:lnTo>
                    <a:lnTo>
                      <a:pt x="346" y="87"/>
                    </a:lnTo>
                    <a:lnTo>
                      <a:pt x="340" y="95"/>
                    </a:lnTo>
                    <a:lnTo>
                      <a:pt x="336" y="106"/>
                    </a:lnTo>
                    <a:lnTo>
                      <a:pt x="334" y="116"/>
                    </a:lnTo>
                    <a:lnTo>
                      <a:pt x="334" y="125"/>
                    </a:lnTo>
                    <a:lnTo>
                      <a:pt x="334" y="131"/>
                    </a:lnTo>
                    <a:lnTo>
                      <a:pt x="336" y="137"/>
                    </a:lnTo>
                    <a:lnTo>
                      <a:pt x="340" y="142"/>
                    </a:lnTo>
                    <a:lnTo>
                      <a:pt x="342" y="148"/>
                    </a:lnTo>
                    <a:lnTo>
                      <a:pt x="346" y="156"/>
                    </a:lnTo>
                    <a:lnTo>
                      <a:pt x="352" y="161"/>
                    </a:lnTo>
                    <a:lnTo>
                      <a:pt x="357" y="169"/>
                    </a:lnTo>
                    <a:lnTo>
                      <a:pt x="365" y="175"/>
                    </a:lnTo>
                    <a:lnTo>
                      <a:pt x="369" y="180"/>
                    </a:lnTo>
                    <a:lnTo>
                      <a:pt x="376" y="186"/>
                    </a:lnTo>
                    <a:lnTo>
                      <a:pt x="382" y="194"/>
                    </a:lnTo>
                    <a:lnTo>
                      <a:pt x="388" y="200"/>
                    </a:lnTo>
                    <a:lnTo>
                      <a:pt x="392" y="207"/>
                    </a:lnTo>
                    <a:lnTo>
                      <a:pt x="397" y="215"/>
                    </a:lnTo>
                    <a:lnTo>
                      <a:pt x="403" y="220"/>
                    </a:lnTo>
                    <a:lnTo>
                      <a:pt x="409" y="228"/>
                    </a:lnTo>
                    <a:lnTo>
                      <a:pt x="412" y="234"/>
                    </a:lnTo>
                    <a:lnTo>
                      <a:pt x="416" y="241"/>
                    </a:lnTo>
                    <a:lnTo>
                      <a:pt x="420" y="247"/>
                    </a:lnTo>
                    <a:lnTo>
                      <a:pt x="424" y="255"/>
                    </a:lnTo>
                    <a:lnTo>
                      <a:pt x="428" y="260"/>
                    </a:lnTo>
                    <a:lnTo>
                      <a:pt x="430" y="266"/>
                    </a:lnTo>
                    <a:lnTo>
                      <a:pt x="433" y="274"/>
                    </a:lnTo>
                    <a:lnTo>
                      <a:pt x="437" y="279"/>
                    </a:lnTo>
                    <a:lnTo>
                      <a:pt x="441" y="289"/>
                    </a:lnTo>
                    <a:lnTo>
                      <a:pt x="445" y="300"/>
                    </a:lnTo>
                    <a:lnTo>
                      <a:pt x="449" y="310"/>
                    </a:lnTo>
                    <a:lnTo>
                      <a:pt x="450" y="319"/>
                    </a:lnTo>
                    <a:lnTo>
                      <a:pt x="452" y="325"/>
                    </a:lnTo>
                    <a:lnTo>
                      <a:pt x="454" y="329"/>
                    </a:lnTo>
                    <a:lnTo>
                      <a:pt x="456" y="333"/>
                    </a:lnTo>
                    <a:lnTo>
                      <a:pt x="456" y="335"/>
                    </a:lnTo>
                    <a:lnTo>
                      <a:pt x="456" y="333"/>
                    </a:lnTo>
                    <a:lnTo>
                      <a:pt x="452" y="331"/>
                    </a:lnTo>
                    <a:lnTo>
                      <a:pt x="449" y="327"/>
                    </a:lnTo>
                    <a:lnTo>
                      <a:pt x="445" y="323"/>
                    </a:lnTo>
                    <a:lnTo>
                      <a:pt x="439" y="317"/>
                    </a:lnTo>
                    <a:lnTo>
                      <a:pt x="433" y="312"/>
                    </a:lnTo>
                    <a:lnTo>
                      <a:pt x="426" y="306"/>
                    </a:lnTo>
                    <a:lnTo>
                      <a:pt x="418" y="300"/>
                    </a:lnTo>
                    <a:lnTo>
                      <a:pt x="409" y="295"/>
                    </a:lnTo>
                    <a:lnTo>
                      <a:pt x="399" y="289"/>
                    </a:lnTo>
                    <a:lnTo>
                      <a:pt x="390" y="283"/>
                    </a:lnTo>
                    <a:lnTo>
                      <a:pt x="380" y="281"/>
                    </a:lnTo>
                    <a:lnTo>
                      <a:pt x="367" y="277"/>
                    </a:lnTo>
                    <a:lnTo>
                      <a:pt x="357" y="277"/>
                    </a:lnTo>
                    <a:lnTo>
                      <a:pt x="346" y="277"/>
                    </a:lnTo>
                    <a:lnTo>
                      <a:pt x="334" y="281"/>
                    </a:lnTo>
                    <a:lnTo>
                      <a:pt x="329" y="281"/>
                    </a:lnTo>
                    <a:lnTo>
                      <a:pt x="325" y="283"/>
                    </a:lnTo>
                    <a:lnTo>
                      <a:pt x="321" y="285"/>
                    </a:lnTo>
                    <a:lnTo>
                      <a:pt x="319" y="287"/>
                    </a:lnTo>
                    <a:lnTo>
                      <a:pt x="317" y="289"/>
                    </a:lnTo>
                    <a:lnTo>
                      <a:pt x="319" y="293"/>
                    </a:lnTo>
                    <a:lnTo>
                      <a:pt x="321" y="295"/>
                    </a:lnTo>
                    <a:lnTo>
                      <a:pt x="329" y="296"/>
                    </a:lnTo>
                    <a:lnTo>
                      <a:pt x="334" y="300"/>
                    </a:lnTo>
                    <a:lnTo>
                      <a:pt x="342" y="304"/>
                    </a:lnTo>
                    <a:lnTo>
                      <a:pt x="350" y="306"/>
                    </a:lnTo>
                    <a:lnTo>
                      <a:pt x="357" y="310"/>
                    </a:lnTo>
                    <a:lnTo>
                      <a:pt x="363" y="314"/>
                    </a:lnTo>
                    <a:lnTo>
                      <a:pt x="367" y="317"/>
                    </a:lnTo>
                    <a:lnTo>
                      <a:pt x="367" y="321"/>
                    </a:lnTo>
                    <a:lnTo>
                      <a:pt x="367" y="327"/>
                    </a:lnTo>
                    <a:lnTo>
                      <a:pt x="363" y="333"/>
                    </a:lnTo>
                    <a:lnTo>
                      <a:pt x="355" y="340"/>
                    </a:lnTo>
                    <a:lnTo>
                      <a:pt x="348" y="342"/>
                    </a:lnTo>
                    <a:lnTo>
                      <a:pt x="342" y="346"/>
                    </a:lnTo>
                    <a:lnTo>
                      <a:pt x="334" y="350"/>
                    </a:lnTo>
                    <a:lnTo>
                      <a:pt x="327" y="354"/>
                    </a:lnTo>
                    <a:lnTo>
                      <a:pt x="319" y="357"/>
                    </a:lnTo>
                    <a:lnTo>
                      <a:pt x="312" y="363"/>
                    </a:lnTo>
                    <a:lnTo>
                      <a:pt x="302" y="367"/>
                    </a:lnTo>
                    <a:lnTo>
                      <a:pt x="295" y="374"/>
                    </a:lnTo>
                    <a:lnTo>
                      <a:pt x="285" y="380"/>
                    </a:lnTo>
                    <a:lnTo>
                      <a:pt x="276" y="386"/>
                    </a:lnTo>
                    <a:lnTo>
                      <a:pt x="266" y="392"/>
                    </a:lnTo>
                    <a:lnTo>
                      <a:pt x="258" y="397"/>
                    </a:lnTo>
                    <a:lnTo>
                      <a:pt x="249" y="405"/>
                    </a:lnTo>
                    <a:lnTo>
                      <a:pt x="239" y="411"/>
                    </a:lnTo>
                    <a:lnTo>
                      <a:pt x="232" y="418"/>
                    </a:lnTo>
                    <a:lnTo>
                      <a:pt x="224" y="424"/>
                    </a:lnTo>
                    <a:lnTo>
                      <a:pt x="215" y="430"/>
                    </a:lnTo>
                    <a:lnTo>
                      <a:pt x="205" y="435"/>
                    </a:lnTo>
                    <a:lnTo>
                      <a:pt x="196" y="441"/>
                    </a:lnTo>
                    <a:lnTo>
                      <a:pt x="190" y="449"/>
                    </a:lnTo>
                    <a:lnTo>
                      <a:pt x="182" y="452"/>
                    </a:lnTo>
                    <a:lnTo>
                      <a:pt x="177" y="460"/>
                    </a:lnTo>
                    <a:lnTo>
                      <a:pt x="171" y="466"/>
                    </a:lnTo>
                    <a:lnTo>
                      <a:pt x="165" y="471"/>
                    </a:lnTo>
                    <a:lnTo>
                      <a:pt x="160" y="477"/>
                    </a:lnTo>
                    <a:lnTo>
                      <a:pt x="156" y="481"/>
                    </a:lnTo>
                    <a:lnTo>
                      <a:pt x="152" y="487"/>
                    </a:lnTo>
                    <a:lnTo>
                      <a:pt x="150" y="492"/>
                    </a:lnTo>
                    <a:lnTo>
                      <a:pt x="148" y="502"/>
                    </a:lnTo>
                    <a:lnTo>
                      <a:pt x="150" y="509"/>
                    </a:lnTo>
                    <a:lnTo>
                      <a:pt x="152" y="511"/>
                    </a:lnTo>
                    <a:lnTo>
                      <a:pt x="154" y="515"/>
                    </a:lnTo>
                    <a:lnTo>
                      <a:pt x="156" y="521"/>
                    </a:lnTo>
                    <a:lnTo>
                      <a:pt x="158" y="527"/>
                    </a:lnTo>
                    <a:lnTo>
                      <a:pt x="162" y="534"/>
                    </a:lnTo>
                    <a:lnTo>
                      <a:pt x="163" y="540"/>
                    </a:lnTo>
                    <a:lnTo>
                      <a:pt x="167" y="547"/>
                    </a:lnTo>
                    <a:lnTo>
                      <a:pt x="171" y="557"/>
                    </a:lnTo>
                    <a:lnTo>
                      <a:pt x="175" y="565"/>
                    </a:lnTo>
                    <a:lnTo>
                      <a:pt x="179" y="574"/>
                    </a:lnTo>
                    <a:lnTo>
                      <a:pt x="181" y="582"/>
                    </a:lnTo>
                    <a:lnTo>
                      <a:pt x="186" y="591"/>
                    </a:lnTo>
                    <a:lnTo>
                      <a:pt x="190" y="601"/>
                    </a:lnTo>
                    <a:lnTo>
                      <a:pt x="196" y="610"/>
                    </a:lnTo>
                    <a:lnTo>
                      <a:pt x="200" y="620"/>
                    </a:lnTo>
                    <a:lnTo>
                      <a:pt x="207" y="629"/>
                    </a:lnTo>
                    <a:lnTo>
                      <a:pt x="211" y="637"/>
                    </a:lnTo>
                    <a:lnTo>
                      <a:pt x="217" y="646"/>
                    </a:lnTo>
                    <a:lnTo>
                      <a:pt x="222" y="654"/>
                    </a:lnTo>
                    <a:lnTo>
                      <a:pt x="228" y="663"/>
                    </a:lnTo>
                    <a:lnTo>
                      <a:pt x="234" y="669"/>
                    </a:lnTo>
                    <a:lnTo>
                      <a:pt x="241" y="677"/>
                    </a:lnTo>
                    <a:lnTo>
                      <a:pt x="247" y="682"/>
                    </a:lnTo>
                    <a:lnTo>
                      <a:pt x="255" y="688"/>
                    </a:lnTo>
                    <a:lnTo>
                      <a:pt x="262" y="692"/>
                    </a:lnTo>
                    <a:lnTo>
                      <a:pt x="270" y="696"/>
                    </a:lnTo>
                    <a:lnTo>
                      <a:pt x="276" y="698"/>
                    </a:lnTo>
                    <a:lnTo>
                      <a:pt x="285" y="700"/>
                    </a:lnTo>
                    <a:lnTo>
                      <a:pt x="293" y="700"/>
                    </a:lnTo>
                    <a:lnTo>
                      <a:pt x="302" y="700"/>
                    </a:lnTo>
                    <a:lnTo>
                      <a:pt x="312" y="700"/>
                    </a:lnTo>
                    <a:lnTo>
                      <a:pt x="321" y="698"/>
                    </a:lnTo>
                    <a:lnTo>
                      <a:pt x="329" y="692"/>
                    </a:lnTo>
                    <a:lnTo>
                      <a:pt x="336" y="688"/>
                    </a:lnTo>
                    <a:lnTo>
                      <a:pt x="346" y="684"/>
                    </a:lnTo>
                    <a:lnTo>
                      <a:pt x="355" y="681"/>
                    </a:lnTo>
                    <a:lnTo>
                      <a:pt x="363" y="675"/>
                    </a:lnTo>
                    <a:lnTo>
                      <a:pt x="369" y="671"/>
                    </a:lnTo>
                    <a:lnTo>
                      <a:pt x="376" y="667"/>
                    </a:lnTo>
                    <a:lnTo>
                      <a:pt x="386" y="663"/>
                    </a:lnTo>
                    <a:lnTo>
                      <a:pt x="392" y="658"/>
                    </a:lnTo>
                    <a:lnTo>
                      <a:pt x="399" y="652"/>
                    </a:lnTo>
                    <a:lnTo>
                      <a:pt x="407" y="648"/>
                    </a:lnTo>
                    <a:lnTo>
                      <a:pt x="414" y="643"/>
                    </a:lnTo>
                    <a:lnTo>
                      <a:pt x="420" y="637"/>
                    </a:lnTo>
                    <a:lnTo>
                      <a:pt x="426" y="633"/>
                    </a:lnTo>
                    <a:lnTo>
                      <a:pt x="431" y="627"/>
                    </a:lnTo>
                    <a:lnTo>
                      <a:pt x="437" y="622"/>
                    </a:lnTo>
                    <a:lnTo>
                      <a:pt x="443" y="616"/>
                    </a:lnTo>
                    <a:lnTo>
                      <a:pt x="447" y="610"/>
                    </a:lnTo>
                    <a:lnTo>
                      <a:pt x="450" y="604"/>
                    </a:lnTo>
                    <a:lnTo>
                      <a:pt x="456" y="599"/>
                    </a:lnTo>
                    <a:lnTo>
                      <a:pt x="460" y="593"/>
                    </a:lnTo>
                    <a:lnTo>
                      <a:pt x="462" y="587"/>
                    </a:lnTo>
                    <a:lnTo>
                      <a:pt x="466" y="582"/>
                    </a:lnTo>
                    <a:lnTo>
                      <a:pt x="469" y="576"/>
                    </a:lnTo>
                    <a:lnTo>
                      <a:pt x="475" y="565"/>
                    </a:lnTo>
                    <a:lnTo>
                      <a:pt x="477" y="555"/>
                    </a:lnTo>
                    <a:lnTo>
                      <a:pt x="479" y="544"/>
                    </a:lnTo>
                    <a:lnTo>
                      <a:pt x="481" y="534"/>
                    </a:lnTo>
                    <a:lnTo>
                      <a:pt x="479" y="525"/>
                    </a:lnTo>
                    <a:lnTo>
                      <a:pt x="483" y="517"/>
                    </a:lnTo>
                    <a:lnTo>
                      <a:pt x="485" y="513"/>
                    </a:lnTo>
                    <a:lnTo>
                      <a:pt x="492" y="513"/>
                    </a:lnTo>
                    <a:lnTo>
                      <a:pt x="498" y="513"/>
                    </a:lnTo>
                    <a:lnTo>
                      <a:pt x="506" y="517"/>
                    </a:lnTo>
                    <a:lnTo>
                      <a:pt x="515" y="519"/>
                    </a:lnTo>
                    <a:lnTo>
                      <a:pt x="525" y="523"/>
                    </a:lnTo>
                    <a:lnTo>
                      <a:pt x="532" y="525"/>
                    </a:lnTo>
                    <a:lnTo>
                      <a:pt x="542" y="525"/>
                    </a:lnTo>
                    <a:lnTo>
                      <a:pt x="549" y="525"/>
                    </a:lnTo>
                    <a:lnTo>
                      <a:pt x="555" y="523"/>
                    </a:lnTo>
                    <a:lnTo>
                      <a:pt x="561" y="517"/>
                    </a:lnTo>
                    <a:lnTo>
                      <a:pt x="566" y="509"/>
                    </a:lnTo>
                    <a:lnTo>
                      <a:pt x="568" y="502"/>
                    </a:lnTo>
                    <a:lnTo>
                      <a:pt x="570" y="496"/>
                    </a:lnTo>
                    <a:lnTo>
                      <a:pt x="570" y="489"/>
                    </a:lnTo>
                    <a:lnTo>
                      <a:pt x="572" y="481"/>
                    </a:lnTo>
                    <a:lnTo>
                      <a:pt x="570" y="471"/>
                    </a:lnTo>
                    <a:lnTo>
                      <a:pt x="570" y="460"/>
                    </a:lnTo>
                    <a:lnTo>
                      <a:pt x="568" y="452"/>
                    </a:lnTo>
                    <a:lnTo>
                      <a:pt x="568" y="445"/>
                    </a:lnTo>
                    <a:lnTo>
                      <a:pt x="566" y="435"/>
                    </a:lnTo>
                    <a:lnTo>
                      <a:pt x="563" y="428"/>
                    </a:lnTo>
                    <a:lnTo>
                      <a:pt x="561" y="422"/>
                    </a:lnTo>
                    <a:lnTo>
                      <a:pt x="559" y="416"/>
                    </a:lnTo>
                    <a:lnTo>
                      <a:pt x="555" y="409"/>
                    </a:lnTo>
                    <a:lnTo>
                      <a:pt x="551" y="403"/>
                    </a:lnTo>
                    <a:lnTo>
                      <a:pt x="549" y="395"/>
                    </a:lnTo>
                    <a:lnTo>
                      <a:pt x="545" y="392"/>
                    </a:lnTo>
                    <a:lnTo>
                      <a:pt x="542" y="386"/>
                    </a:lnTo>
                    <a:lnTo>
                      <a:pt x="538" y="380"/>
                    </a:lnTo>
                    <a:lnTo>
                      <a:pt x="534" y="376"/>
                    </a:lnTo>
                    <a:lnTo>
                      <a:pt x="530" y="373"/>
                    </a:lnTo>
                    <a:lnTo>
                      <a:pt x="523" y="365"/>
                    </a:lnTo>
                    <a:lnTo>
                      <a:pt x="515" y="359"/>
                    </a:lnTo>
                    <a:lnTo>
                      <a:pt x="507" y="354"/>
                    </a:lnTo>
                    <a:lnTo>
                      <a:pt x="502" y="350"/>
                    </a:lnTo>
                    <a:lnTo>
                      <a:pt x="496" y="348"/>
                    </a:lnTo>
                    <a:lnTo>
                      <a:pt x="492" y="346"/>
                    </a:lnTo>
                    <a:lnTo>
                      <a:pt x="490" y="344"/>
                    </a:lnTo>
                    <a:lnTo>
                      <a:pt x="490" y="344"/>
                    </a:lnTo>
                    <a:lnTo>
                      <a:pt x="492" y="342"/>
                    </a:lnTo>
                    <a:lnTo>
                      <a:pt x="500" y="336"/>
                    </a:lnTo>
                    <a:lnTo>
                      <a:pt x="504" y="331"/>
                    </a:lnTo>
                    <a:lnTo>
                      <a:pt x="511" y="327"/>
                    </a:lnTo>
                    <a:lnTo>
                      <a:pt x="517" y="321"/>
                    </a:lnTo>
                    <a:lnTo>
                      <a:pt x="526" y="317"/>
                    </a:lnTo>
                    <a:lnTo>
                      <a:pt x="534" y="310"/>
                    </a:lnTo>
                    <a:lnTo>
                      <a:pt x="544" y="304"/>
                    </a:lnTo>
                    <a:lnTo>
                      <a:pt x="549" y="300"/>
                    </a:lnTo>
                    <a:lnTo>
                      <a:pt x="555" y="296"/>
                    </a:lnTo>
                    <a:lnTo>
                      <a:pt x="559" y="293"/>
                    </a:lnTo>
                    <a:lnTo>
                      <a:pt x="566" y="289"/>
                    </a:lnTo>
                    <a:lnTo>
                      <a:pt x="570" y="285"/>
                    </a:lnTo>
                    <a:lnTo>
                      <a:pt x="576" y="281"/>
                    </a:lnTo>
                    <a:lnTo>
                      <a:pt x="582" y="277"/>
                    </a:lnTo>
                    <a:lnTo>
                      <a:pt x="589" y="274"/>
                    </a:lnTo>
                    <a:lnTo>
                      <a:pt x="593" y="270"/>
                    </a:lnTo>
                    <a:lnTo>
                      <a:pt x="601" y="266"/>
                    </a:lnTo>
                    <a:lnTo>
                      <a:pt x="606" y="262"/>
                    </a:lnTo>
                    <a:lnTo>
                      <a:pt x="614" y="258"/>
                    </a:lnTo>
                    <a:lnTo>
                      <a:pt x="618" y="255"/>
                    </a:lnTo>
                    <a:lnTo>
                      <a:pt x="625" y="251"/>
                    </a:lnTo>
                    <a:lnTo>
                      <a:pt x="631" y="247"/>
                    </a:lnTo>
                    <a:lnTo>
                      <a:pt x="637" y="243"/>
                    </a:lnTo>
                    <a:lnTo>
                      <a:pt x="642" y="239"/>
                    </a:lnTo>
                    <a:lnTo>
                      <a:pt x="648" y="234"/>
                    </a:lnTo>
                    <a:lnTo>
                      <a:pt x="656" y="232"/>
                    </a:lnTo>
                    <a:lnTo>
                      <a:pt x="661" y="228"/>
                    </a:lnTo>
                    <a:lnTo>
                      <a:pt x="667" y="224"/>
                    </a:lnTo>
                    <a:lnTo>
                      <a:pt x="673" y="220"/>
                    </a:lnTo>
                    <a:lnTo>
                      <a:pt x="679" y="217"/>
                    </a:lnTo>
                    <a:lnTo>
                      <a:pt x="684" y="213"/>
                    </a:lnTo>
                    <a:lnTo>
                      <a:pt x="690" y="209"/>
                    </a:lnTo>
                    <a:lnTo>
                      <a:pt x="696" y="207"/>
                    </a:lnTo>
                    <a:lnTo>
                      <a:pt x="701" y="203"/>
                    </a:lnTo>
                    <a:lnTo>
                      <a:pt x="707" y="201"/>
                    </a:lnTo>
                    <a:lnTo>
                      <a:pt x="717" y="194"/>
                    </a:lnTo>
                    <a:lnTo>
                      <a:pt x="726" y="188"/>
                    </a:lnTo>
                    <a:lnTo>
                      <a:pt x="736" y="184"/>
                    </a:lnTo>
                    <a:lnTo>
                      <a:pt x="745" y="180"/>
                    </a:lnTo>
                    <a:lnTo>
                      <a:pt x="753" y="179"/>
                    </a:lnTo>
                    <a:lnTo>
                      <a:pt x="760" y="177"/>
                    </a:lnTo>
                    <a:lnTo>
                      <a:pt x="764" y="175"/>
                    </a:lnTo>
                    <a:lnTo>
                      <a:pt x="770" y="175"/>
                    </a:lnTo>
                    <a:lnTo>
                      <a:pt x="775" y="177"/>
                    </a:lnTo>
                    <a:lnTo>
                      <a:pt x="774" y="186"/>
                    </a:lnTo>
                    <a:lnTo>
                      <a:pt x="770" y="190"/>
                    </a:lnTo>
                    <a:lnTo>
                      <a:pt x="768" y="200"/>
                    </a:lnTo>
                    <a:lnTo>
                      <a:pt x="762" y="207"/>
                    </a:lnTo>
                    <a:lnTo>
                      <a:pt x="758" y="219"/>
                    </a:lnTo>
                    <a:lnTo>
                      <a:pt x="755" y="222"/>
                    </a:lnTo>
                    <a:lnTo>
                      <a:pt x="753" y="228"/>
                    </a:lnTo>
                    <a:lnTo>
                      <a:pt x="749" y="232"/>
                    </a:lnTo>
                    <a:lnTo>
                      <a:pt x="745" y="239"/>
                    </a:lnTo>
                    <a:lnTo>
                      <a:pt x="741" y="243"/>
                    </a:lnTo>
                    <a:lnTo>
                      <a:pt x="737" y="249"/>
                    </a:lnTo>
                    <a:lnTo>
                      <a:pt x="734" y="257"/>
                    </a:lnTo>
                    <a:lnTo>
                      <a:pt x="730" y="262"/>
                    </a:lnTo>
                    <a:lnTo>
                      <a:pt x="726" y="270"/>
                    </a:lnTo>
                    <a:lnTo>
                      <a:pt x="722" y="276"/>
                    </a:lnTo>
                    <a:lnTo>
                      <a:pt x="717" y="281"/>
                    </a:lnTo>
                    <a:lnTo>
                      <a:pt x="715" y="289"/>
                    </a:lnTo>
                    <a:lnTo>
                      <a:pt x="709" y="295"/>
                    </a:lnTo>
                    <a:lnTo>
                      <a:pt x="705" y="302"/>
                    </a:lnTo>
                    <a:lnTo>
                      <a:pt x="701" y="310"/>
                    </a:lnTo>
                    <a:lnTo>
                      <a:pt x="698" y="317"/>
                    </a:lnTo>
                    <a:lnTo>
                      <a:pt x="692" y="325"/>
                    </a:lnTo>
                    <a:lnTo>
                      <a:pt x="688" y="331"/>
                    </a:lnTo>
                    <a:lnTo>
                      <a:pt x="684" y="338"/>
                    </a:lnTo>
                    <a:lnTo>
                      <a:pt x="680" y="346"/>
                    </a:lnTo>
                    <a:lnTo>
                      <a:pt x="677" y="352"/>
                    </a:lnTo>
                    <a:lnTo>
                      <a:pt x="671" y="359"/>
                    </a:lnTo>
                    <a:lnTo>
                      <a:pt x="669" y="365"/>
                    </a:lnTo>
                    <a:lnTo>
                      <a:pt x="665" y="373"/>
                    </a:lnTo>
                    <a:lnTo>
                      <a:pt x="661" y="380"/>
                    </a:lnTo>
                    <a:lnTo>
                      <a:pt x="658" y="386"/>
                    </a:lnTo>
                    <a:lnTo>
                      <a:pt x="654" y="393"/>
                    </a:lnTo>
                    <a:lnTo>
                      <a:pt x="652" y="399"/>
                    </a:lnTo>
                    <a:lnTo>
                      <a:pt x="648" y="405"/>
                    </a:lnTo>
                    <a:lnTo>
                      <a:pt x="644" y="412"/>
                    </a:lnTo>
                    <a:lnTo>
                      <a:pt x="642" y="418"/>
                    </a:lnTo>
                    <a:lnTo>
                      <a:pt x="642" y="426"/>
                    </a:lnTo>
                    <a:lnTo>
                      <a:pt x="637" y="435"/>
                    </a:lnTo>
                    <a:lnTo>
                      <a:pt x="633" y="447"/>
                    </a:lnTo>
                    <a:lnTo>
                      <a:pt x="631" y="456"/>
                    </a:lnTo>
                    <a:lnTo>
                      <a:pt x="631" y="466"/>
                    </a:lnTo>
                    <a:lnTo>
                      <a:pt x="631" y="473"/>
                    </a:lnTo>
                    <a:lnTo>
                      <a:pt x="635" y="481"/>
                    </a:lnTo>
                    <a:lnTo>
                      <a:pt x="639" y="489"/>
                    </a:lnTo>
                    <a:lnTo>
                      <a:pt x="644" y="494"/>
                    </a:lnTo>
                    <a:lnTo>
                      <a:pt x="650" y="498"/>
                    </a:lnTo>
                    <a:lnTo>
                      <a:pt x="656" y="502"/>
                    </a:lnTo>
                    <a:lnTo>
                      <a:pt x="661" y="504"/>
                    </a:lnTo>
                    <a:lnTo>
                      <a:pt x="667" y="508"/>
                    </a:lnTo>
                    <a:lnTo>
                      <a:pt x="677" y="511"/>
                    </a:lnTo>
                    <a:lnTo>
                      <a:pt x="686" y="517"/>
                    </a:lnTo>
                    <a:lnTo>
                      <a:pt x="694" y="519"/>
                    </a:lnTo>
                    <a:lnTo>
                      <a:pt x="701" y="521"/>
                    </a:lnTo>
                    <a:lnTo>
                      <a:pt x="707" y="523"/>
                    </a:lnTo>
                    <a:lnTo>
                      <a:pt x="715" y="525"/>
                    </a:lnTo>
                    <a:lnTo>
                      <a:pt x="722" y="525"/>
                    </a:lnTo>
                    <a:lnTo>
                      <a:pt x="728" y="525"/>
                    </a:lnTo>
                    <a:lnTo>
                      <a:pt x="730" y="525"/>
                    </a:lnTo>
                    <a:lnTo>
                      <a:pt x="732" y="525"/>
                    </a:lnTo>
                    <a:lnTo>
                      <a:pt x="732" y="523"/>
                    </a:lnTo>
                    <a:lnTo>
                      <a:pt x="734" y="521"/>
                    </a:lnTo>
                    <a:lnTo>
                      <a:pt x="737" y="517"/>
                    </a:lnTo>
                    <a:lnTo>
                      <a:pt x="745" y="513"/>
                    </a:lnTo>
                    <a:lnTo>
                      <a:pt x="749" y="506"/>
                    </a:lnTo>
                    <a:lnTo>
                      <a:pt x="758" y="502"/>
                    </a:lnTo>
                    <a:lnTo>
                      <a:pt x="762" y="498"/>
                    </a:lnTo>
                    <a:lnTo>
                      <a:pt x="768" y="494"/>
                    </a:lnTo>
                    <a:lnTo>
                      <a:pt x="772" y="492"/>
                    </a:lnTo>
                    <a:lnTo>
                      <a:pt x="777" y="489"/>
                    </a:lnTo>
                    <a:lnTo>
                      <a:pt x="783" y="483"/>
                    </a:lnTo>
                    <a:lnTo>
                      <a:pt x="787" y="479"/>
                    </a:lnTo>
                    <a:lnTo>
                      <a:pt x="793" y="473"/>
                    </a:lnTo>
                    <a:lnTo>
                      <a:pt x="800" y="469"/>
                    </a:lnTo>
                    <a:lnTo>
                      <a:pt x="804" y="464"/>
                    </a:lnTo>
                    <a:lnTo>
                      <a:pt x="812" y="460"/>
                    </a:lnTo>
                    <a:lnTo>
                      <a:pt x="817" y="456"/>
                    </a:lnTo>
                    <a:lnTo>
                      <a:pt x="825" y="450"/>
                    </a:lnTo>
                    <a:lnTo>
                      <a:pt x="833" y="445"/>
                    </a:lnTo>
                    <a:lnTo>
                      <a:pt x="838" y="441"/>
                    </a:lnTo>
                    <a:lnTo>
                      <a:pt x="846" y="435"/>
                    </a:lnTo>
                    <a:lnTo>
                      <a:pt x="853" y="431"/>
                    </a:lnTo>
                    <a:lnTo>
                      <a:pt x="861" y="426"/>
                    </a:lnTo>
                    <a:lnTo>
                      <a:pt x="869" y="420"/>
                    </a:lnTo>
                    <a:lnTo>
                      <a:pt x="876" y="414"/>
                    </a:lnTo>
                    <a:lnTo>
                      <a:pt x="886" y="411"/>
                    </a:lnTo>
                    <a:lnTo>
                      <a:pt x="891" y="403"/>
                    </a:lnTo>
                    <a:lnTo>
                      <a:pt x="901" y="399"/>
                    </a:lnTo>
                    <a:lnTo>
                      <a:pt x="907" y="393"/>
                    </a:lnTo>
                    <a:lnTo>
                      <a:pt x="916" y="388"/>
                    </a:lnTo>
                    <a:lnTo>
                      <a:pt x="924" y="382"/>
                    </a:lnTo>
                    <a:lnTo>
                      <a:pt x="931" y="378"/>
                    </a:lnTo>
                    <a:lnTo>
                      <a:pt x="937" y="373"/>
                    </a:lnTo>
                    <a:lnTo>
                      <a:pt x="947" y="369"/>
                    </a:lnTo>
                    <a:lnTo>
                      <a:pt x="954" y="363"/>
                    </a:lnTo>
                    <a:lnTo>
                      <a:pt x="962" y="359"/>
                    </a:lnTo>
                    <a:lnTo>
                      <a:pt x="969" y="354"/>
                    </a:lnTo>
                    <a:lnTo>
                      <a:pt x="979" y="350"/>
                    </a:lnTo>
                    <a:lnTo>
                      <a:pt x="985" y="346"/>
                    </a:lnTo>
                    <a:lnTo>
                      <a:pt x="994" y="340"/>
                    </a:lnTo>
                    <a:lnTo>
                      <a:pt x="1000" y="338"/>
                    </a:lnTo>
                    <a:lnTo>
                      <a:pt x="1009" y="335"/>
                    </a:lnTo>
                    <a:lnTo>
                      <a:pt x="1015" y="329"/>
                    </a:lnTo>
                    <a:lnTo>
                      <a:pt x="1023" y="327"/>
                    </a:lnTo>
                    <a:lnTo>
                      <a:pt x="1028" y="323"/>
                    </a:lnTo>
                    <a:lnTo>
                      <a:pt x="1036" y="319"/>
                    </a:lnTo>
                    <a:lnTo>
                      <a:pt x="1044" y="317"/>
                    </a:lnTo>
                    <a:lnTo>
                      <a:pt x="1049" y="314"/>
                    </a:lnTo>
                    <a:lnTo>
                      <a:pt x="1057" y="312"/>
                    </a:lnTo>
                    <a:lnTo>
                      <a:pt x="1063" y="310"/>
                    </a:lnTo>
                    <a:lnTo>
                      <a:pt x="1074" y="306"/>
                    </a:lnTo>
                    <a:lnTo>
                      <a:pt x="1085" y="304"/>
                    </a:lnTo>
                    <a:lnTo>
                      <a:pt x="1095" y="304"/>
                    </a:lnTo>
                    <a:lnTo>
                      <a:pt x="1104" y="304"/>
                    </a:lnTo>
                    <a:lnTo>
                      <a:pt x="1112" y="304"/>
                    </a:lnTo>
                    <a:lnTo>
                      <a:pt x="1118" y="306"/>
                    </a:lnTo>
                    <a:lnTo>
                      <a:pt x="1121" y="308"/>
                    </a:lnTo>
                    <a:lnTo>
                      <a:pt x="1125" y="312"/>
                    </a:lnTo>
                    <a:lnTo>
                      <a:pt x="1127" y="317"/>
                    </a:lnTo>
                    <a:lnTo>
                      <a:pt x="1127" y="325"/>
                    </a:lnTo>
                    <a:lnTo>
                      <a:pt x="1123" y="327"/>
                    </a:lnTo>
                    <a:lnTo>
                      <a:pt x="1121" y="333"/>
                    </a:lnTo>
                    <a:lnTo>
                      <a:pt x="1116" y="336"/>
                    </a:lnTo>
                    <a:lnTo>
                      <a:pt x="1114" y="342"/>
                    </a:lnTo>
                    <a:lnTo>
                      <a:pt x="1108" y="348"/>
                    </a:lnTo>
                    <a:lnTo>
                      <a:pt x="1104" y="354"/>
                    </a:lnTo>
                    <a:lnTo>
                      <a:pt x="1099" y="357"/>
                    </a:lnTo>
                    <a:lnTo>
                      <a:pt x="1095" y="365"/>
                    </a:lnTo>
                    <a:lnTo>
                      <a:pt x="1089" y="371"/>
                    </a:lnTo>
                    <a:lnTo>
                      <a:pt x="1083" y="374"/>
                    </a:lnTo>
                    <a:lnTo>
                      <a:pt x="1076" y="382"/>
                    </a:lnTo>
                    <a:lnTo>
                      <a:pt x="1072" y="388"/>
                    </a:lnTo>
                    <a:lnTo>
                      <a:pt x="1066" y="395"/>
                    </a:lnTo>
                    <a:lnTo>
                      <a:pt x="1061" y="401"/>
                    </a:lnTo>
                    <a:lnTo>
                      <a:pt x="1057" y="409"/>
                    </a:lnTo>
                    <a:lnTo>
                      <a:pt x="1053" y="414"/>
                    </a:lnTo>
                    <a:lnTo>
                      <a:pt x="1049" y="420"/>
                    </a:lnTo>
                    <a:lnTo>
                      <a:pt x="1045" y="426"/>
                    </a:lnTo>
                    <a:lnTo>
                      <a:pt x="1042" y="433"/>
                    </a:lnTo>
                    <a:lnTo>
                      <a:pt x="1042" y="439"/>
                    </a:lnTo>
                    <a:lnTo>
                      <a:pt x="1042" y="445"/>
                    </a:lnTo>
                    <a:lnTo>
                      <a:pt x="1042" y="452"/>
                    </a:lnTo>
                    <a:lnTo>
                      <a:pt x="1044" y="458"/>
                    </a:lnTo>
                    <a:lnTo>
                      <a:pt x="1045" y="466"/>
                    </a:lnTo>
                    <a:lnTo>
                      <a:pt x="1049" y="471"/>
                    </a:lnTo>
                    <a:lnTo>
                      <a:pt x="1053" y="479"/>
                    </a:lnTo>
                    <a:lnTo>
                      <a:pt x="1059" y="487"/>
                    </a:lnTo>
                    <a:lnTo>
                      <a:pt x="1066" y="496"/>
                    </a:lnTo>
                    <a:lnTo>
                      <a:pt x="1070" y="500"/>
                    </a:lnTo>
                    <a:lnTo>
                      <a:pt x="1074" y="506"/>
                    </a:lnTo>
                    <a:lnTo>
                      <a:pt x="1078" y="509"/>
                    </a:lnTo>
                    <a:lnTo>
                      <a:pt x="1083" y="517"/>
                    </a:lnTo>
                    <a:lnTo>
                      <a:pt x="1089" y="521"/>
                    </a:lnTo>
                    <a:lnTo>
                      <a:pt x="1095" y="527"/>
                    </a:lnTo>
                    <a:lnTo>
                      <a:pt x="1099" y="534"/>
                    </a:lnTo>
                    <a:lnTo>
                      <a:pt x="1104" y="540"/>
                    </a:lnTo>
                    <a:lnTo>
                      <a:pt x="1110" y="546"/>
                    </a:lnTo>
                    <a:lnTo>
                      <a:pt x="1114" y="551"/>
                    </a:lnTo>
                    <a:lnTo>
                      <a:pt x="1120" y="559"/>
                    </a:lnTo>
                    <a:lnTo>
                      <a:pt x="1127" y="565"/>
                    </a:lnTo>
                    <a:lnTo>
                      <a:pt x="1131" y="572"/>
                    </a:lnTo>
                    <a:lnTo>
                      <a:pt x="1137" y="578"/>
                    </a:lnTo>
                    <a:lnTo>
                      <a:pt x="1144" y="584"/>
                    </a:lnTo>
                    <a:lnTo>
                      <a:pt x="1150" y="591"/>
                    </a:lnTo>
                    <a:lnTo>
                      <a:pt x="1156" y="597"/>
                    </a:lnTo>
                    <a:lnTo>
                      <a:pt x="1161" y="604"/>
                    </a:lnTo>
                    <a:lnTo>
                      <a:pt x="1167" y="610"/>
                    </a:lnTo>
                    <a:lnTo>
                      <a:pt x="1175" y="618"/>
                    </a:lnTo>
                    <a:lnTo>
                      <a:pt x="1178" y="625"/>
                    </a:lnTo>
                    <a:lnTo>
                      <a:pt x="1186" y="633"/>
                    </a:lnTo>
                    <a:lnTo>
                      <a:pt x="1192" y="639"/>
                    </a:lnTo>
                    <a:lnTo>
                      <a:pt x="1199" y="646"/>
                    </a:lnTo>
                    <a:lnTo>
                      <a:pt x="1205" y="652"/>
                    </a:lnTo>
                    <a:lnTo>
                      <a:pt x="1209" y="660"/>
                    </a:lnTo>
                    <a:lnTo>
                      <a:pt x="1215" y="665"/>
                    </a:lnTo>
                    <a:lnTo>
                      <a:pt x="1220" y="673"/>
                    </a:lnTo>
                    <a:lnTo>
                      <a:pt x="1226" y="679"/>
                    </a:lnTo>
                    <a:lnTo>
                      <a:pt x="1232" y="686"/>
                    </a:lnTo>
                    <a:lnTo>
                      <a:pt x="1237" y="692"/>
                    </a:lnTo>
                    <a:lnTo>
                      <a:pt x="1243" y="698"/>
                    </a:lnTo>
                    <a:lnTo>
                      <a:pt x="1247" y="703"/>
                    </a:lnTo>
                    <a:lnTo>
                      <a:pt x="1251" y="711"/>
                    </a:lnTo>
                    <a:lnTo>
                      <a:pt x="1255" y="715"/>
                    </a:lnTo>
                    <a:lnTo>
                      <a:pt x="1260" y="722"/>
                    </a:lnTo>
                    <a:lnTo>
                      <a:pt x="1264" y="728"/>
                    </a:lnTo>
                    <a:lnTo>
                      <a:pt x="1270" y="734"/>
                    </a:lnTo>
                    <a:lnTo>
                      <a:pt x="1272" y="738"/>
                    </a:lnTo>
                    <a:lnTo>
                      <a:pt x="1277" y="745"/>
                    </a:lnTo>
                    <a:lnTo>
                      <a:pt x="1283" y="753"/>
                    </a:lnTo>
                    <a:lnTo>
                      <a:pt x="1287" y="764"/>
                    </a:lnTo>
                    <a:lnTo>
                      <a:pt x="1291" y="772"/>
                    </a:lnTo>
                    <a:lnTo>
                      <a:pt x="1293" y="779"/>
                    </a:lnTo>
                    <a:lnTo>
                      <a:pt x="1293" y="785"/>
                    </a:lnTo>
                    <a:lnTo>
                      <a:pt x="1293" y="791"/>
                    </a:lnTo>
                    <a:lnTo>
                      <a:pt x="1291" y="795"/>
                    </a:lnTo>
                    <a:lnTo>
                      <a:pt x="1287" y="798"/>
                    </a:lnTo>
                    <a:lnTo>
                      <a:pt x="1279" y="800"/>
                    </a:lnTo>
                    <a:lnTo>
                      <a:pt x="1274" y="804"/>
                    </a:lnTo>
                    <a:lnTo>
                      <a:pt x="1266" y="806"/>
                    </a:lnTo>
                    <a:lnTo>
                      <a:pt x="1258" y="810"/>
                    </a:lnTo>
                    <a:lnTo>
                      <a:pt x="1247" y="814"/>
                    </a:lnTo>
                    <a:lnTo>
                      <a:pt x="1236" y="817"/>
                    </a:lnTo>
                    <a:lnTo>
                      <a:pt x="1224" y="821"/>
                    </a:lnTo>
                    <a:lnTo>
                      <a:pt x="1213" y="827"/>
                    </a:lnTo>
                    <a:lnTo>
                      <a:pt x="1205" y="829"/>
                    </a:lnTo>
                    <a:lnTo>
                      <a:pt x="1199" y="831"/>
                    </a:lnTo>
                    <a:lnTo>
                      <a:pt x="1192" y="833"/>
                    </a:lnTo>
                    <a:lnTo>
                      <a:pt x="1184" y="836"/>
                    </a:lnTo>
                    <a:lnTo>
                      <a:pt x="1177" y="836"/>
                    </a:lnTo>
                    <a:lnTo>
                      <a:pt x="1171" y="838"/>
                    </a:lnTo>
                    <a:lnTo>
                      <a:pt x="1163" y="842"/>
                    </a:lnTo>
                    <a:lnTo>
                      <a:pt x="1158" y="844"/>
                    </a:lnTo>
                    <a:lnTo>
                      <a:pt x="1148" y="846"/>
                    </a:lnTo>
                    <a:lnTo>
                      <a:pt x="1142" y="850"/>
                    </a:lnTo>
                    <a:lnTo>
                      <a:pt x="1133" y="850"/>
                    </a:lnTo>
                    <a:lnTo>
                      <a:pt x="1127" y="854"/>
                    </a:lnTo>
                    <a:lnTo>
                      <a:pt x="1118" y="854"/>
                    </a:lnTo>
                    <a:lnTo>
                      <a:pt x="1112" y="857"/>
                    </a:lnTo>
                    <a:lnTo>
                      <a:pt x="1102" y="859"/>
                    </a:lnTo>
                    <a:lnTo>
                      <a:pt x="1097" y="861"/>
                    </a:lnTo>
                    <a:lnTo>
                      <a:pt x="1087" y="863"/>
                    </a:lnTo>
                    <a:lnTo>
                      <a:pt x="1080" y="865"/>
                    </a:lnTo>
                    <a:lnTo>
                      <a:pt x="1072" y="865"/>
                    </a:lnTo>
                    <a:lnTo>
                      <a:pt x="1064" y="867"/>
                    </a:lnTo>
                    <a:lnTo>
                      <a:pt x="1055" y="869"/>
                    </a:lnTo>
                    <a:lnTo>
                      <a:pt x="1049" y="871"/>
                    </a:lnTo>
                    <a:lnTo>
                      <a:pt x="1040" y="873"/>
                    </a:lnTo>
                    <a:lnTo>
                      <a:pt x="1034" y="874"/>
                    </a:lnTo>
                    <a:lnTo>
                      <a:pt x="1025" y="874"/>
                    </a:lnTo>
                    <a:lnTo>
                      <a:pt x="1017" y="874"/>
                    </a:lnTo>
                    <a:lnTo>
                      <a:pt x="1009" y="876"/>
                    </a:lnTo>
                    <a:lnTo>
                      <a:pt x="1004" y="876"/>
                    </a:lnTo>
                    <a:lnTo>
                      <a:pt x="996" y="876"/>
                    </a:lnTo>
                    <a:lnTo>
                      <a:pt x="988" y="878"/>
                    </a:lnTo>
                    <a:lnTo>
                      <a:pt x="983" y="878"/>
                    </a:lnTo>
                    <a:lnTo>
                      <a:pt x="975" y="880"/>
                    </a:lnTo>
                    <a:lnTo>
                      <a:pt x="967" y="878"/>
                    </a:lnTo>
                    <a:lnTo>
                      <a:pt x="962" y="878"/>
                    </a:lnTo>
                    <a:lnTo>
                      <a:pt x="956" y="878"/>
                    </a:lnTo>
                    <a:lnTo>
                      <a:pt x="948" y="878"/>
                    </a:lnTo>
                    <a:lnTo>
                      <a:pt x="943" y="876"/>
                    </a:lnTo>
                    <a:lnTo>
                      <a:pt x="935" y="876"/>
                    </a:lnTo>
                    <a:lnTo>
                      <a:pt x="931" y="874"/>
                    </a:lnTo>
                    <a:lnTo>
                      <a:pt x="926" y="874"/>
                    </a:lnTo>
                    <a:lnTo>
                      <a:pt x="916" y="871"/>
                    </a:lnTo>
                    <a:lnTo>
                      <a:pt x="907" y="867"/>
                    </a:lnTo>
                    <a:lnTo>
                      <a:pt x="897" y="861"/>
                    </a:lnTo>
                    <a:lnTo>
                      <a:pt x="891" y="857"/>
                    </a:lnTo>
                    <a:lnTo>
                      <a:pt x="884" y="852"/>
                    </a:lnTo>
                    <a:lnTo>
                      <a:pt x="878" y="844"/>
                    </a:lnTo>
                    <a:lnTo>
                      <a:pt x="871" y="838"/>
                    </a:lnTo>
                    <a:lnTo>
                      <a:pt x="865" y="835"/>
                    </a:lnTo>
                    <a:lnTo>
                      <a:pt x="859" y="827"/>
                    </a:lnTo>
                    <a:lnTo>
                      <a:pt x="852" y="823"/>
                    </a:lnTo>
                    <a:lnTo>
                      <a:pt x="848" y="817"/>
                    </a:lnTo>
                    <a:lnTo>
                      <a:pt x="842" y="814"/>
                    </a:lnTo>
                    <a:lnTo>
                      <a:pt x="836" y="810"/>
                    </a:lnTo>
                    <a:lnTo>
                      <a:pt x="833" y="806"/>
                    </a:lnTo>
                    <a:lnTo>
                      <a:pt x="827" y="802"/>
                    </a:lnTo>
                    <a:lnTo>
                      <a:pt x="823" y="798"/>
                    </a:lnTo>
                    <a:lnTo>
                      <a:pt x="815" y="793"/>
                    </a:lnTo>
                    <a:lnTo>
                      <a:pt x="808" y="789"/>
                    </a:lnTo>
                    <a:lnTo>
                      <a:pt x="800" y="783"/>
                    </a:lnTo>
                    <a:lnTo>
                      <a:pt x="795" y="779"/>
                    </a:lnTo>
                    <a:lnTo>
                      <a:pt x="789" y="776"/>
                    </a:lnTo>
                    <a:lnTo>
                      <a:pt x="787" y="774"/>
                    </a:lnTo>
                    <a:lnTo>
                      <a:pt x="781" y="772"/>
                    </a:lnTo>
                    <a:lnTo>
                      <a:pt x="779" y="772"/>
                    </a:lnTo>
                    <a:lnTo>
                      <a:pt x="777" y="772"/>
                    </a:lnTo>
                    <a:lnTo>
                      <a:pt x="768" y="772"/>
                    </a:lnTo>
                    <a:lnTo>
                      <a:pt x="762" y="772"/>
                    </a:lnTo>
                    <a:lnTo>
                      <a:pt x="755" y="774"/>
                    </a:lnTo>
                    <a:lnTo>
                      <a:pt x="747" y="774"/>
                    </a:lnTo>
                    <a:lnTo>
                      <a:pt x="739" y="776"/>
                    </a:lnTo>
                    <a:lnTo>
                      <a:pt x="728" y="778"/>
                    </a:lnTo>
                    <a:lnTo>
                      <a:pt x="718" y="779"/>
                    </a:lnTo>
                    <a:lnTo>
                      <a:pt x="707" y="779"/>
                    </a:lnTo>
                    <a:lnTo>
                      <a:pt x="696" y="781"/>
                    </a:lnTo>
                    <a:lnTo>
                      <a:pt x="690" y="781"/>
                    </a:lnTo>
                    <a:lnTo>
                      <a:pt x="684" y="783"/>
                    </a:lnTo>
                    <a:lnTo>
                      <a:pt x="677" y="783"/>
                    </a:lnTo>
                    <a:lnTo>
                      <a:pt x="671" y="785"/>
                    </a:lnTo>
                    <a:lnTo>
                      <a:pt x="665" y="785"/>
                    </a:lnTo>
                    <a:lnTo>
                      <a:pt x="660" y="787"/>
                    </a:lnTo>
                    <a:lnTo>
                      <a:pt x="654" y="787"/>
                    </a:lnTo>
                    <a:lnTo>
                      <a:pt x="648" y="789"/>
                    </a:lnTo>
                    <a:lnTo>
                      <a:pt x="642" y="789"/>
                    </a:lnTo>
                    <a:lnTo>
                      <a:pt x="635" y="789"/>
                    </a:lnTo>
                    <a:lnTo>
                      <a:pt x="629" y="789"/>
                    </a:lnTo>
                    <a:lnTo>
                      <a:pt x="622" y="791"/>
                    </a:lnTo>
                    <a:lnTo>
                      <a:pt x="616" y="791"/>
                    </a:lnTo>
                    <a:lnTo>
                      <a:pt x="608" y="791"/>
                    </a:lnTo>
                    <a:lnTo>
                      <a:pt x="603" y="791"/>
                    </a:lnTo>
                    <a:lnTo>
                      <a:pt x="597" y="793"/>
                    </a:lnTo>
                    <a:lnTo>
                      <a:pt x="591" y="793"/>
                    </a:lnTo>
                    <a:lnTo>
                      <a:pt x="584" y="793"/>
                    </a:lnTo>
                    <a:lnTo>
                      <a:pt x="578" y="793"/>
                    </a:lnTo>
                    <a:lnTo>
                      <a:pt x="574" y="795"/>
                    </a:lnTo>
                    <a:lnTo>
                      <a:pt x="563" y="795"/>
                    </a:lnTo>
                    <a:lnTo>
                      <a:pt x="553" y="795"/>
                    </a:lnTo>
                    <a:lnTo>
                      <a:pt x="542" y="795"/>
                    </a:lnTo>
                    <a:lnTo>
                      <a:pt x="534" y="795"/>
                    </a:lnTo>
                    <a:lnTo>
                      <a:pt x="525" y="793"/>
                    </a:lnTo>
                    <a:lnTo>
                      <a:pt x="519" y="791"/>
                    </a:lnTo>
                    <a:lnTo>
                      <a:pt x="511" y="789"/>
                    </a:lnTo>
                    <a:lnTo>
                      <a:pt x="506" y="789"/>
                    </a:lnTo>
                    <a:lnTo>
                      <a:pt x="502" y="787"/>
                    </a:lnTo>
                    <a:lnTo>
                      <a:pt x="500" y="785"/>
                    </a:lnTo>
                    <a:lnTo>
                      <a:pt x="494" y="779"/>
                    </a:lnTo>
                    <a:lnTo>
                      <a:pt x="490" y="774"/>
                    </a:lnTo>
                    <a:lnTo>
                      <a:pt x="485" y="768"/>
                    </a:lnTo>
                    <a:lnTo>
                      <a:pt x="481" y="762"/>
                    </a:lnTo>
                    <a:lnTo>
                      <a:pt x="475" y="757"/>
                    </a:lnTo>
                    <a:lnTo>
                      <a:pt x="469" y="753"/>
                    </a:lnTo>
                    <a:lnTo>
                      <a:pt x="466" y="747"/>
                    </a:lnTo>
                    <a:lnTo>
                      <a:pt x="462" y="743"/>
                    </a:lnTo>
                    <a:lnTo>
                      <a:pt x="452" y="736"/>
                    </a:lnTo>
                    <a:lnTo>
                      <a:pt x="447" y="730"/>
                    </a:lnTo>
                    <a:lnTo>
                      <a:pt x="443" y="726"/>
                    </a:lnTo>
                    <a:lnTo>
                      <a:pt x="443" y="726"/>
                    </a:lnTo>
                    <a:lnTo>
                      <a:pt x="439" y="726"/>
                    </a:lnTo>
                    <a:lnTo>
                      <a:pt x="433" y="730"/>
                    </a:lnTo>
                    <a:lnTo>
                      <a:pt x="428" y="730"/>
                    </a:lnTo>
                    <a:lnTo>
                      <a:pt x="424" y="734"/>
                    </a:lnTo>
                    <a:lnTo>
                      <a:pt x="418" y="738"/>
                    </a:lnTo>
                    <a:lnTo>
                      <a:pt x="412" y="741"/>
                    </a:lnTo>
                    <a:lnTo>
                      <a:pt x="405" y="743"/>
                    </a:lnTo>
                    <a:lnTo>
                      <a:pt x="397" y="747"/>
                    </a:lnTo>
                    <a:lnTo>
                      <a:pt x="390" y="751"/>
                    </a:lnTo>
                    <a:lnTo>
                      <a:pt x="382" y="755"/>
                    </a:lnTo>
                    <a:lnTo>
                      <a:pt x="373" y="758"/>
                    </a:lnTo>
                    <a:lnTo>
                      <a:pt x="365" y="764"/>
                    </a:lnTo>
                    <a:lnTo>
                      <a:pt x="355" y="768"/>
                    </a:lnTo>
                    <a:lnTo>
                      <a:pt x="348" y="774"/>
                    </a:lnTo>
                    <a:lnTo>
                      <a:pt x="336" y="776"/>
                    </a:lnTo>
                    <a:lnTo>
                      <a:pt x="329" y="781"/>
                    </a:lnTo>
                    <a:lnTo>
                      <a:pt x="319" y="783"/>
                    </a:lnTo>
                    <a:lnTo>
                      <a:pt x="310" y="789"/>
                    </a:lnTo>
                    <a:lnTo>
                      <a:pt x="302" y="791"/>
                    </a:lnTo>
                    <a:lnTo>
                      <a:pt x="293" y="795"/>
                    </a:lnTo>
                    <a:lnTo>
                      <a:pt x="285" y="798"/>
                    </a:lnTo>
                    <a:lnTo>
                      <a:pt x="277" y="802"/>
                    </a:lnTo>
                    <a:lnTo>
                      <a:pt x="270" y="804"/>
                    </a:lnTo>
                    <a:lnTo>
                      <a:pt x="264" y="806"/>
                    </a:lnTo>
                    <a:lnTo>
                      <a:pt x="257" y="806"/>
                    </a:lnTo>
                    <a:lnTo>
                      <a:pt x="251" y="810"/>
                    </a:lnTo>
                    <a:lnTo>
                      <a:pt x="243" y="810"/>
                    </a:lnTo>
                    <a:lnTo>
                      <a:pt x="239" y="810"/>
                    </a:lnTo>
                    <a:lnTo>
                      <a:pt x="236" y="806"/>
                    </a:lnTo>
                    <a:lnTo>
                      <a:pt x="232" y="804"/>
                    </a:lnTo>
                    <a:lnTo>
                      <a:pt x="226" y="798"/>
                    </a:lnTo>
                    <a:lnTo>
                      <a:pt x="222" y="795"/>
                    </a:lnTo>
                    <a:lnTo>
                      <a:pt x="215" y="789"/>
                    </a:lnTo>
                    <a:lnTo>
                      <a:pt x="209" y="781"/>
                    </a:lnTo>
                    <a:lnTo>
                      <a:pt x="201" y="774"/>
                    </a:lnTo>
                    <a:lnTo>
                      <a:pt x="194" y="768"/>
                    </a:lnTo>
                    <a:lnTo>
                      <a:pt x="188" y="762"/>
                    </a:lnTo>
                    <a:lnTo>
                      <a:pt x="184" y="758"/>
                    </a:lnTo>
                    <a:lnTo>
                      <a:pt x="179" y="753"/>
                    </a:lnTo>
                    <a:lnTo>
                      <a:pt x="173" y="749"/>
                    </a:lnTo>
                    <a:lnTo>
                      <a:pt x="169" y="743"/>
                    </a:lnTo>
                    <a:lnTo>
                      <a:pt x="163" y="738"/>
                    </a:lnTo>
                    <a:lnTo>
                      <a:pt x="160" y="734"/>
                    </a:lnTo>
                    <a:lnTo>
                      <a:pt x="156" y="730"/>
                    </a:lnTo>
                    <a:lnTo>
                      <a:pt x="150" y="722"/>
                    </a:lnTo>
                    <a:lnTo>
                      <a:pt x="144" y="719"/>
                    </a:lnTo>
                    <a:lnTo>
                      <a:pt x="139" y="713"/>
                    </a:lnTo>
                    <a:lnTo>
                      <a:pt x="135" y="707"/>
                    </a:lnTo>
                    <a:lnTo>
                      <a:pt x="129" y="703"/>
                    </a:lnTo>
                    <a:lnTo>
                      <a:pt x="123" y="698"/>
                    </a:lnTo>
                    <a:lnTo>
                      <a:pt x="118" y="692"/>
                    </a:lnTo>
                    <a:lnTo>
                      <a:pt x="114" y="688"/>
                    </a:lnTo>
                    <a:lnTo>
                      <a:pt x="108" y="681"/>
                    </a:lnTo>
                    <a:lnTo>
                      <a:pt x="103" y="675"/>
                    </a:lnTo>
                    <a:lnTo>
                      <a:pt x="97" y="669"/>
                    </a:lnTo>
                    <a:lnTo>
                      <a:pt x="93" y="663"/>
                    </a:lnTo>
                    <a:lnTo>
                      <a:pt x="87" y="658"/>
                    </a:lnTo>
                    <a:lnTo>
                      <a:pt x="82" y="652"/>
                    </a:lnTo>
                    <a:lnTo>
                      <a:pt x="76" y="646"/>
                    </a:lnTo>
                    <a:lnTo>
                      <a:pt x="72" y="641"/>
                    </a:lnTo>
                    <a:lnTo>
                      <a:pt x="66" y="635"/>
                    </a:lnTo>
                    <a:lnTo>
                      <a:pt x="63" y="629"/>
                    </a:lnTo>
                    <a:lnTo>
                      <a:pt x="57" y="624"/>
                    </a:lnTo>
                    <a:lnTo>
                      <a:pt x="53" y="618"/>
                    </a:lnTo>
                    <a:lnTo>
                      <a:pt x="47" y="612"/>
                    </a:lnTo>
                    <a:lnTo>
                      <a:pt x="44" y="606"/>
                    </a:lnTo>
                    <a:lnTo>
                      <a:pt x="40" y="603"/>
                    </a:lnTo>
                    <a:lnTo>
                      <a:pt x="38" y="597"/>
                    </a:lnTo>
                    <a:lnTo>
                      <a:pt x="32" y="591"/>
                    </a:lnTo>
                    <a:lnTo>
                      <a:pt x="28" y="587"/>
                    </a:lnTo>
                    <a:lnTo>
                      <a:pt x="25" y="582"/>
                    </a:lnTo>
                    <a:lnTo>
                      <a:pt x="23" y="576"/>
                    </a:lnTo>
                    <a:lnTo>
                      <a:pt x="15" y="568"/>
                    </a:lnTo>
                    <a:lnTo>
                      <a:pt x="11" y="561"/>
                    </a:lnTo>
                    <a:lnTo>
                      <a:pt x="8" y="551"/>
                    </a:lnTo>
                    <a:lnTo>
                      <a:pt x="4" y="546"/>
                    </a:lnTo>
                    <a:lnTo>
                      <a:pt x="2" y="538"/>
                    </a:lnTo>
                    <a:lnTo>
                      <a:pt x="2" y="534"/>
                    </a:lnTo>
                    <a:lnTo>
                      <a:pt x="0" y="527"/>
                    </a:lnTo>
                    <a:lnTo>
                      <a:pt x="2" y="521"/>
                    </a:lnTo>
                    <a:lnTo>
                      <a:pt x="2" y="513"/>
                    </a:lnTo>
                    <a:lnTo>
                      <a:pt x="6" y="509"/>
                    </a:lnTo>
                    <a:lnTo>
                      <a:pt x="8" y="502"/>
                    </a:lnTo>
                    <a:lnTo>
                      <a:pt x="9" y="494"/>
                    </a:lnTo>
                    <a:lnTo>
                      <a:pt x="13" y="489"/>
                    </a:lnTo>
                    <a:lnTo>
                      <a:pt x="19" y="481"/>
                    </a:lnTo>
                    <a:lnTo>
                      <a:pt x="23" y="473"/>
                    </a:lnTo>
                    <a:lnTo>
                      <a:pt x="28" y="466"/>
                    </a:lnTo>
                    <a:lnTo>
                      <a:pt x="32" y="460"/>
                    </a:lnTo>
                    <a:lnTo>
                      <a:pt x="40" y="452"/>
                    </a:lnTo>
                    <a:lnTo>
                      <a:pt x="46" y="445"/>
                    </a:lnTo>
                    <a:lnTo>
                      <a:pt x="51" y="439"/>
                    </a:lnTo>
                    <a:lnTo>
                      <a:pt x="59" y="433"/>
                    </a:lnTo>
                    <a:lnTo>
                      <a:pt x="65" y="426"/>
                    </a:lnTo>
                    <a:lnTo>
                      <a:pt x="70" y="418"/>
                    </a:lnTo>
                    <a:lnTo>
                      <a:pt x="76" y="412"/>
                    </a:lnTo>
                    <a:lnTo>
                      <a:pt x="82" y="405"/>
                    </a:lnTo>
                    <a:lnTo>
                      <a:pt x="87" y="401"/>
                    </a:lnTo>
                    <a:lnTo>
                      <a:pt x="93" y="393"/>
                    </a:lnTo>
                    <a:lnTo>
                      <a:pt x="99" y="390"/>
                    </a:lnTo>
                    <a:lnTo>
                      <a:pt x="104" y="384"/>
                    </a:lnTo>
                    <a:lnTo>
                      <a:pt x="110" y="380"/>
                    </a:lnTo>
                    <a:lnTo>
                      <a:pt x="118" y="373"/>
                    </a:lnTo>
                    <a:lnTo>
                      <a:pt x="125" y="367"/>
                    </a:lnTo>
                    <a:lnTo>
                      <a:pt x="129" y="363"/>
                    </a:lnTo>
                    <a:lnTo>
                      <a:pt x="131" y="363"/>
                    </a:lnTo>
                    <a:lnTo>
                      <a:pt x="129" y="361"/>
                    </a:lnTo>
                    <a:lnTo>
                      <a:pt x="125" y="355"/>
                    </a:lnTo>
                    <a:lnTo>
                      <a:pt x="122" y="350"/>
                    </a:lnTo>
                    <a:lnTo>
                      <a:pt x="118" y="346"/>
                    </a:lnTo>
                    <a:lnTo>
                      <a:pt x="114" y="338"/>
                    </a:lnTo>
                    <a:lnTo>
                      <a:pt x="110" y="333"/>
                    </a:lnTo>
                    <a:lnTo>
                      <a:pt x="104" y="325"/>
                    </a:lnTo>
                    <a:lnTo>
                      <a:pt x="99" y="317"/>
                    </a:lnTo>
                    <a:lnTo>
                      <a:pt x="93" y="310"/>
                    </a:lnTo>
                    <a:lnTo>
                      <a:pt x="89" y="302"/>
                    </a:lnTo>
                    <a:lnTo>
                      <a:pt x="84" y="293"/>
                    </a:lnTo>
                    <a:lnTo>
                      <a:pt x="78" y="283"/>
                    </a:lnTo>
                    <a:lnTo>
                      <a:pt x="72" y="274"/>
                    </a:lnTo>
                    <a:lnTo>
                      <a:pt x="68" y="264"/>
                    </a:lnTo>
                    <a:lnTo>
                      <a:pt x="61" y="255"/>
                    </a:lnTo>
                    <a:lnTo>
                      <a:pt x="55" y="243"/>
                    </a:lnTo>
                    <a:lnTo>
                      <a:pt x="49" y="234"/>
                    </a:lnTo>
                    <a:lnTo>
                      <a:pt x="46" y="224"/>
                    </a:lnTo>
                    <a:lnTo>
                      <a:pt x="42" y="215"/>
                    </a:lnTo>
                    <a:lnTo>
                      <a:pt x="38" y="205"/>
                    </a:lnTo>
                    <a:lnTo>
                      <a:pt x="34" y="196"/>
                    </a:lnTo>
                    <a:lnTo>
                      <a:pt x="30" y="188"/>
                    </a:lnTo>
                    <a:lnTo>
                      <a:pt x="28" y="179"/>
                    </a:lnTo>
                    <a:lnTo>
                      <a:pt x="25" y="169"/>
                    </a:lnTo>
                    <a:lnTo>
                      <a:pt x="25" y="161"/>
                    </a:lnTo>
                    <a:lnTo>
                      <a:pt x="25" y="154"/>
                    </a:lnTo>
                    <a:lnTo>
                      <a:pt x="25" y="148"/>
                    </a:lnTo>
                    <a:lnTo>
                      <a:pt x="25" y="141"/>
                    </a:lnTo>
                    <a:lnTo>
                      <a:pt x="28" y="135"/>
                    </a:lnTo>
                    <a:lnTo>
                      <a:pt x="30" y="131"/>
                    </a:lnTo>
                    <a:lnTo>
                      <a:pt x="32" y="125"/>
                    </a:lnTo>
                    <a:lnTo>
                      <a:pt x="38" y="120"/>
                    </a:lnTo>
                    <a:lnTo>
                      <a:pt x="44" y="116"/>
                    </a:lnTo>
                    <a:lnTo>
                      <a:pt x="51" y="110"/>
                    </a:lnTo>
                    <a:lnTo>
                      <a:pt x="59" y="104"/>
                    </a:lnTo>
                    <a:lnTo>
                      <a:pt x="68" y="101"/>
                    </a:lnTo>
                    <a:lnTo>
                      <a:pt x="76" y="93"/>
                    </a:lnTo>
                    <a:lnTo>
                      <a:pt x="87" y="89"/>
                    </a:lnTo>
                    <a:lnTo>
                      <a:pt x="91" y="85"/>
                    </a:lnTo>
                    <a:lnTo>
                      <a:pt x="97" y="84"/>
                    </a:lnTo>
                    <a:lnTo>
                      <a:pt x="101" y="80"/>
                    </a:lnTo>
                    <a:lnTo>
                      <a:pt x="108" y="78"/>
                    </a:lnTo>
                    <a:lnTo>
                      <a:pt x="114" y="74"/>
                    </a:lnTo>
                    <a:lnTo>
                      <a:pt x="118" y="72"/>
                    </a:lnTo>
                    <a:lnTo>
                      <a:pt x="125" y="70"/>
                    </a:lnTo>
                    <a:lnTo>
                      <a:pt x="131" y="68"/>
                    </a:lnTo>
                    <a:lnTo>
                      <a:pt x="137" y="65"/>
                    </a:lnTo>
                    <a:lnTo>
                      <a:pt x="143" y="61"/>
                    </a:lnTo>
                    <a:lnTo>
                      <a:pt x="148" y="59"/>
                    </a:lnTo>
                    <a:lnTo>
                      <a:pt x="156" y="57"/>
                    </a:lnTo>
                    <a:lnTo>
                      <a:pt x="162" y="53"/>
                    </a:lnTo>
                    <a:lnTo>
                      <a:pt x="167" y="51"/>
                    </a:lnTo>
                    <a:lnTo>
                      <a:pt x="173" y="49"/>
                    </a:lnTo>
                    <a:lnTo>
                      <a:pt x="181" y="47"/>
                    </a:lnTo>
                    <a:lnTo>
                      <a:pt x="192" y="42"/>
                    </a:lnTo>
                    <a:lnTo>
                      <a:pt x="203" y="38"/>
                    </a:lnTo>
                    <a:lnTo>
                      <a:pt x="209" y="34"/>
                    </a:lnTo>
                    <a:lnTo>
                      <a:pt x="215" y="32"/>
                    </a:lnTo>
                    <a:lnTo>
                      <a:pt x="220" y="30"/>
                    </a:lnTo>
                    <a:lnTo>
                      <a:pt x="226" y="28"/>
                    </a:lnTo>
                    <a:lnTo>
                      <a:pt x="236" y="23"/>
                    </a:lnTo>
                    <a:lnTo>
                      <a:pt x="247" y="19"/>
                    </a:lnTo>
                    <a:lnTo>
                      <a:pt x="257" y="17"/>
                    </a:lnTo>
                    <a:lnTo>
                      <a:pt x="266" y="13"/>
                    </a:lnTo>
                    <a:lnTo>
                      <a:pt x="274" y="9"/>
                    </a:lnTo>
                    <a:lnTo>
                      <a:pt x="281" y="7"/>
                    </a:lnTo>
                    <a:lnTo>
                      <a:pt x="289" y="4"/>
                    </a:lnTo>
                    <a:lnTo>
                      <a:pt x="295" y="4"/>
                    </a:lnTo>
                    <a:lnTo>
                      <a:pt x="302" y="0"/>
                    </a:lnTo>
                    <a:lnTo>
                      <a:pt x="306" y="0"/>
                    </a:lnTo>
                    <a:lnTo>
                      <a:pt x="384" y="15"/>
                    </a:lnTo>
                    <a:lnTo>
                      <a:pt x="449" y="65"/>
                    </a:lnTo>
                    <a:lnTo>
                      <a:pt x="561" y="272"/>
                    </a:lnTo>
                    <a:lnTo>
                      <a:pt x="538" y="295"/>
                    </a:lnTo>
                    <a:lnTo>
                      <a:pt x="538" y="295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6359525" y="5073650"/>
                <a:ext cx="693737" cy="176213"/>
              </a:xfrm>
              <a:custGeom>
                <a:avLst/>
                <a:gdLst>
                  <a:gd name="T0" fmla="*/ 169 w 874"/>
                  <a:gd name="T1" fmla="*/ 15 h 220"/>
                  <a:gd name="T2" fmla="*/ 203 w 874"/>
                  <a:gd name="T3" fmla="*/ 13 h 220"/>
                  <a:gd name="T4" fmla="*/ 228 w 874"/>
                  <a:gd name="T5" fmla="*/ 9 h 220"/>
                  <a:gd name="T6" fmla="*/ 258 w 874"/>
                  <a:gd name="T7" fmla="*/ 7 h 220"/>
                  <a:gd name="T8" fmla="*/ 290 w 874"/>
                  <a:gd name="T9" fmla="*/ 3 h 220"/>
                  <a:gd name="T10" fmla="*/ 328 w 874"/>
                  <a:gd name="T11" fmla="*/ 3 h 220"/>
                  <a:gd name="T12" fmla="*/ 365 w 874"/>
                  <a:gd name="T13" fmla="*/ 0 h 220"/>
                  <a:gd name="T14" fmla="*/ 404 w 874"/>
                  <a:gd name="T15" fmla="*/ 0 h 220"/>
                  <a:gd name="T16" fmla="*/ 444 w 874"/>
                  <a:gd name="T17" fmla="*/ 0 h 220"/>
                  <a:gd name="T18" fmla="*/ 486 w 874"/>
                  <a:gd name="T19" fmla="*/ 2 h 220"/>
                  <a:gd name="T20" fmla="*/ 528 w 874"/>
                  <a:gd name="T21" fmla="*/ 3 h 220"/>
                  <a:gd name="T22" fmla="*/ 570 w 874"/>
                  <a:gd name="T23" fmla="*/ 7 h 220"/>
                  <a:gd name="T24" fmla="*/ 610 w 874"/>
                  <a:gd name="T25" fmla="*/ 13 h 220"/>
                  <a:gd name="T26" fmla="*/ 646 w 874"/>
                  <a:gd name="T27" fmla="*/ 21 h 220"/>
                  <a:gd name="T28" fmla="*/ 674 w 874"/>
                  <a:gd name="T29" fmla="*/ 28 h 220"/>
                  <a:gd name="T30" fmla="*/ 703 w 874"/>
                  <a:gd name="T31" fmla="*/ 34 h 220"/>
                  <a:gd name="T32" fmla="*/ 731 w 874"/>
                  <a:gd name="T33" fmla="*/ 43 h 220"/>
                  <a:gd name="T34" fmla="*/ 762 w 874"/>
                  <a:gd name="T35" fmla="*/ 53 h 220"/>
                  <a:gd name="T36" fmla="*/ 806 w 874"/>
                  <a:gd name="T37" fmla="*/ 72 h 220"/>
                  <a:gd name="T38" fmla="*/ 840 w 874"/>
                  <a:gd name="T39" fmla="*/ 93 h 220"/>
                  <a:gd name="T40" fmla="*/ 864 w 874"/>
                  <a:gd name="T41" fmla="*/ 114 h 220"/>
                  <a:gd name="T42" fmla="*/ 874 w 874"/>
                  <a:gd name="T43" fmla="*/ 142 h 220"/>
                  <a:gd name="T44" fmla="*/ 861 w 874"/>
                  <a:gd name="T45" fmla="*/ 171 h 220"/>
                  <a:gd name="T46" fmla="*/ 825 w 874"/>
                  <a:gd name="T47" fmla="*/ 184 h 220"/>
                  <a:gd name="T48" fmla="*/ 783 w 874"/>
                  <a:gd name="T49" fmla="*/ 197 h 220"/>
                  <a:gd name="T50" fmla="*/ 739 w 874"/>
                  <a:gd name="T51" fmla="*/ 207 h 220"/>
                  <a:gd name="T52" fmla="*/ 697 w 874"/>
                  <a:gd name="T53" fmla="*/ 214 h 220"/>
                  <a:gd name="T54" fmla="*/ 655 w 874"/>
                  <a:gd name="T55" fmla="*/ 218 h 220"/>
                  <a:gd name="T56" fmla="*/ 619 w 874"/>
                  <a:gd name="T57" fmla="*/ 218 h 220"/>
                  <a:gd name="T58" fmla="*/ 587 w 874"/>
                  <a:gd name="T59" fmla="*/ 213 h 220"/>
                  <a:gd name="T60" fmla="*/ 562 w 874"/>
                  <a:gd name="T61" fmla="*/ 201 h 220"/>
                  <a:gd name="T62" fmla="*/ 538 w 874"/>
                  <a:gd name="T63" fmla="*/ 178 h 220"/>
                  <a:gd name="T64" fmla="*/ 515 w 874"/>
                  <a:gd name="T65" fmla="*/ 159 h 220"/>
                  <a:gd name="T66" fmla="*/ 494 w 874"/>
                  <a:gd name="T67" fmla="*/ 142 h 220"/>
                  <a:gd name="T68" fmla="*/ 467 w 874"/>
                  <a:gd name="T69" fmla="*/ 123 h 220"/>
                  <a:gd name="T70" fmla="*/ 450 w 874"/>
                  <a:gd name="T71" fmla="*/ 112 h 220"/>
                  <a:gd name="T72" fmla="*/ 429 w 874"/>
                  <a:gd name="T73" fmla="*/ 112 h 220"/>
                  <a:gd name="T74" fmla="*/ 397 w 874"/>
                  <a:gd name="T75" fmla="*/ 118 h 220"/>
                  <a:gd name="T76" fmla="*/ 359 w 874"/>
                  <a:gd name="T77" fmla="*/ 121 h 220"/>
                  <a:gd name="T78" fmla="*/ 334 w 874"/>
                  <a:gd name="T79" fmla="*/ 125 h 220"/>
                  <a:gd name="T80" fmla="*/ 309 w 874"/>
                  <a:gd name="T81" fmla="*/ 129 h 220"/>
                  <a:gd name="T82" fmla="*/ 283 w 874"/>
                  <a:gd name="T83" fmla="*/ 131 h 220"/>
                  <a:gd name="T84" fmla="*/ 258 w 874"/>
                  <a:gd name="T85" fmla="*/ 133 h 220"/>
                  <a:gd name="T86" fmla="*/ 230 w 874"/>
                  <a:gd name="T87" fmla="*/ 135 h 220"/>
                  <a:gd name="T88" fmla="*/ 192 w 874"/>
                  <a:gd name="T89" fmla="*/ 133 h 220"/>
                  <a:gd name="T90" fmla="*/ 169 w 874"/>
                  <a:gd name="T91" fmla="*/ 127 h 220"/>
                  <a:gd name="T92" fmla="*/ 152 w 874"/>
                  <a:gd name="T93" fmla="*/ 108 h 220"/>
                  <a:gd name="T94" fmla="*/ 133 w 874"/>
                  <a:gd name="T95" fmla="*/ 87 h 220"/>
                  <a:gd name="T96" fmla="*/ 110 w 874"/>
                  <a:gd name="T97" fmla="*/ 66 h 220"/>
                  <a:gd name="T98" fmla="*/ 93 w 874"/>
                  <a:gd name="T99" fmla="*/ 74 h 220"/>
                  <a:gd name="T100" fmla="*/ 64 w 874"/>
                  <a:gd name="T101" fmla="*/ 87 h 220"/>
                  <a:gd name="T102" fmla="*/ 28 w 874"/>
                  <a:gd name="T103" fmla="*/ 106 h 220"/>
                  <a:gd name="T104" fmla="*/ 3 w 874"/>
                  <a:gd name="T105" fmla="*/ 114 h 220"/>
                  <a:gd name="T106" fmla="*/ 32 w 874"/>
                  <a:gd name="T107" fmla="*/ 89 h 220"/>
                  <a:gd name="T108" fmla="*/ 66 w 874"/>
                  <a:gd name="T109" fmla="*/ 68 h 220"/>
                  <a:gd name="T110" fmla="*/ 87 w 874"/>
                  <a:gd name="T111" fmla="*/ 55 h 220"/>
                  <a:gd name="T112" fmla="*/ 110 w 874"/>
                  <a:gd name="T113" fmla="*/ 43 h 220"/>
                  <a:gd name="T114" fmla="*/ 133 w 874"/>
                  <a:gd name="T115" fmla="*/ 30 h 220"/>
                  <a:gd name="T116" fmla="*/ 152 w 874"/>
                  <a:gd name="T117" fmla="*/ 2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74" h="220">
                    <a:moveTo>
                      <a:pt x="152" y="21"/>
                    </a:moveTo>
                    <a:lnTo>
                      <a:pt x="154" y="19"/>
                    </a:lnTo>
                    <a:lnTo>
                      <a:pt x="163" y="19"/>
                    </a:lnTo>
                    <a:lnTo>
                      <a:pt x="169" y="15"/>
                    </a:lnTo>
                    <a:lnTo>
                      <a:pt x="178" y="15"/>
                    </a:lnTo>
                    <a:lnTo>
                      <a:pt x="186" y="13"/>
                    </a:lnTo>
                    <a:lnTo>
                      <a:pt x="197" y="13"/>
                    </a:lnTo>
                    <a:lnTo>
                      <a:pt x="203" y="13"/>
                    </a:lnTo>
                    <a:lnTo>
                      <a:pt x="209" y="11"/>
                    </a:lnTo>
                    <a:lnTo>
                      <a:pt x="216" y="11"/>
                    </a:lnTo>
                    <a:lnTo>
                      <a:pt x="222" y="11"/>
                    </a:lnTo>
                    <a:lnTo>
                      <a:pt x="228" y="9"/>
                    </a:lnTo>
                    <a:lnTo>
                      <a:pt x="235" y="7"/>
                    </a:lnTo>
                    <a:lnTo>
                      <a:pt x="243" y="7"/>
                    </a:lnTo>
                    <a:lnTo>
                      <a:pt x="251" y="7"/>
                    </a:lnTo>
                    <a:lnTo>
                      <a:pt x="258" y="7"/>
                    </a:lnTo>
                    <a:lnTo>
                      <a:pt x="266" y="5"/>
                    </a:lnTo>
                    <a:lnTo>
                      <a:pt x="273" y="5"/>
                    </a:lnTo>
                    <a:lnTo>
                      <a:pt x="283" y="5"/>
                    </a:lnTo>
                    <a:lnTo>
                      <a:pt x="290" y="3"/>
                    </a:lnTo>
                    <a:lnTo>
                      <a:pt x="300" y="3"/>
                    </a:lnTo>
                    <a:lnTo>
                      <a:pt x="309" y="3"/>
                    </a:lnTo>
                    <a:lnTo>
                      <a:pt x="319" y="3"/>
                    </a:lnTo>
                    <a:lnTo>
                      <a:pt x="328" y="3"/>
                    </a:lnTo>
                    <a:lnTo>
                      <a:pt x="336" y="2"/>
                    </a:lnTo>
                    <a:lnTo>
                      <a:pt x="346" y="0"/>
                    </a:lnTo>
                    <a:lnTo>
                      <a:pt x="355" y="0"/>
                    </a:lnTo>
                    <a:lnTo>
                      <a:pt x="365" y="0"/>
                    </a:lnTo>
                    <a:lnTo>
                      <a:pt x="374" y="0"/>
                    </a:lnTo>
                    <a:lnTo>
                      <a:pt x="384" y="0"/>
                    </a:lnTo>
                    <a:lnTo>
                      <a:pt x="395" y="0"/>
                    </a:lnTo>
                    <a:lnTo>
                      <a:pt x="404" y="0"/>
                    </a:lnTo>
                    <a:lnTo>
                      <a:pt x="414" y="0"/>
                    </a:lnTo>
                    <a:lnTo>
                      <a:pt x="423" y="0"/>
                    </a:lnTo>
                    <a:lnTo>
                      <a:pt x="435" y="0"/>
                    </a:lnTo>
                    <a:lnTo>
                      <a:pt x="444" y="0"/>
                    </a:lnTo>
                    <a:lnTo>
                      <a:pt x="456" y="0"/>
                    </a:lnTo>
                    <a:lnTo>
                      <a:pt x="467" y="0"/>
                    </a:lnTo>
                    <a:lnTo>
                      <a:pt x="477" y="2"/>
                    </a:lnTo>
                    <a:lnTo>
                      <a:pt x="486" y="2"/>
                    </a:lnTo>
                    <a:lnTo>
                      <a:pt x="498" y="2"/>
                    </a:lnTo>
                    <a:lnTo>
                      <a:pt x="507" y="2"/>
                    </a:lnTo>
                    <a:lnTo>
                      <a:pt x="519" y="3"/>
                    </a:lnTo>
                    <a:lnTo>
                      <a:pt x="528" y="3"/>
                    </a:lnTo>
                    <a:lnTo>
                      <a:pt x="538" y="3"/>
                    </a:lnTo>
                    <a:lnTo>
                      <a:pt x="549" y="5"/>
                    </a:lnTo>
                    <a:lnTo>
                      <a:pt x="560" y="7"/>
                    </a:lnTo>
                    <a:lnTo>
                      <a:pt x="570" y="7"/>
                    </a:lnTo>
                    <a:lnTo>
                      <a:pt x="579" y="9"/>
                    </a:lnTo>
                    <a:lnTo>
                      <a:pt x="589" y="11"/>
                    </a:lnTo>
                    <a:lnTo>
                      <a:pt x="600" y="13"/>
                    </a:lnTo>
                    <a:lnTo>
                      <a:pt x="610" y="13"/>
                    </a:lnTo>
                    <a:lnTo>
                      <a:pt x="619" y="15"/>
                    </a:lnTo>
                    <a:lnTo>
                      <a:pt x="629" y="17"/>
                    </a:lnTo>
                    <a:lnTo>
                      <a:pt x="640" y="21"/>
                    </a:lnTo>
                    <a:lnTo>
                      <a:pt x="646" y="21"/>
                    </a:lnTo>
                    <a:lnTo>
                      <a:pt x="653" y="22"/>
                    </a:lnTo>
                    <a:lnTo>
                      <a:pt x="661" y="24"/>
                    </a:lnTo>
                    <a:lnTo>
                      <a:pt x="669" y="26"/>
                    </a:lnTo>
                    <a:lnTo>
                      <a:pt x="674" y="28"/>
                    </a:lnTo>
                    <a:lnTo>
                      <a:pt x="682" y="30"/>
                    </a:lnTo>
                    <a:lnTo>
                      <a:pt x="690" y="30"/>
                    </a:lnTo>
                    <a:lnTo>
                      <a:pt x="697" y="32"/>
                    </a:lnTo>
                    <a:lnTo>
                      <a:pt x="703" y="34"/>
                    </a:lnTo>
                    <a:lnTo>
                      <a:pt x="711" y="36"/>
                    </a:lnTo>
                    <a:lnTo>
                      <a:pt x="716" y="38"/>
                    </a:lnTo>
                    <a:lnTo>
                      <a:pt x="724" y="40"/>
                    </a:lnTo>
                    <a:lnTo>
                      <a:pt x="731" y="43"/>
                    </a:lnTo>
                    <a:lnTo>
                      <a:pt x="737" y="45"/>
                    </a:lnTo>
                    <a:lnTo>
                      <a:pt x="743" y="47"/>
                    </a:lnTo>
                    <a:lnTo>
                      <a:pt x="750" y="51"/>
                    </a:lnTo>
                    <a:lnTo>
                      <a:pt x="762" y="53"/>
                    </a:lnTo>
                    <a:lnTo>
                      <a:pt x="773" y="59"/>
                    </a:lnTo>
                    <a:lnTo>
                      <a:pt x="783" y="62"/>
                    </a:lnTo>
                    <a:lnTo>
                      <a:pt x="796" y="68"/>
                    </a:lnTo>
                    <a:lnTo>
                      <a:pt x="806" y="72"/>
                    </a:lnTo>
                    <a:lnTo>
                      <a:pt x="815" y="78"/>
                    </a:lnTo>
                    <a:lnTo>
                      <a:pt x="825" y="81"/>
                    </a:lnTo>
                    <a:lnTo>
                      <a:pt x="834" y="89"/>
                    </a:lnTo>
                    <a:lnTo>
                      <a:pt x="840" y="93"/>
                    </a:lnTo>
                    <a:lnTo>
                      <a:pt x="847" y="98"/>
                    </a:lnTo>
                    <a:lnTo>
                      <a:pt x="853" y="102"/>
                    </a:lnTo>
                    <a:lnTo>
                      <a:pt x="859" y="108"/>
                    </a:lnTo>
                    <a:lnTo>
                      <a:pt x="864" y="114"/>
                    </a:lnTo>
                    <a:lnTo>
                      <a:pt x="868" y="119"/>
                    </a:lnTo>
                    <a:lnTo>
                      <a:pt x="870" y="123"/>
                    </a:lnTo>
                    <a:lnTo>
                      <a:pt x="874" y="131"/>
                    </a:lnTo>
                    <a:lnTo>
                      <a:pt x="874" y="142"/>
                    </a:lnTo>
                    <a:lnTo>
                      <a:pt x="872" y="154"/>
                    </a:lnTo>
                    <a:lnTo>
                      <a:pt x="868" y="159"/>
                    </a:lnTo>
                    <a:lnTo>
                      <a:pt x="866" y="165"/>
                    </a:lnTo>
                    <a:lnTo>
                      <a:pt x="861" y="171"/>
                    </a:lnTo>
                    <a:lnTo>
                      <a:pt x="857" y="176"/>
                    </a:lnTo>
                    <a:lnTo>
                      <a:pt x="845" y="178"/>
                    </a:lnTo>
                    <a:lnTo>
                      <a:pt x="836" y="182"/>
                    </a:lnTo>
                    <a:lnTo>
                      <a:pt x="825" y="184"/>
                    </a:lnTo>
                    <a:lnTo>
                      <a:pt x="815" y="188"/>
                    </a:lnTo>
                    <a:lnTo>
                      <a:pt x="804" y="190"/>
                    </a:lnTo>
                    <a:lnTo>
                      <a:pt x="794" y="194"/>
                    </a:lnTo>
                    <a:lnTo>
                      <a:pt x="783" y="197"/>
                    </a:lnTo>
                    <a:lnTo>
                      <a:pt x="773" y="199"/>
                    </a:lnTo>
                    <a:lnTo>
                      <a:pt x="762" y="201"/>
                    </a:lnTo>
                    <a:lnTo>
                      <a:pt x="750" y="205"/>
                    </a:lnTo>
                    <a:lnTo>
                      <a:pt x="739" y="207"/>
                    </a:lnTo>
                    <a:lnTo>
                      <a:pt x="730" y="209"/>
                    </a:lnTo>
                    <a:lnTo>
                      <a:pt x="718" y="211"/>
                    </a:lnTo>
                    <a:lnTo>
                      <a:pt x="709" y="213"/>
                    </a:lnTo>
                    <a:lnTo>
                      <a:pt x="697" y="214"/>
                    </a:lnTo>
                    <a:lnTo>
                      <a:pt x="688" y="216"/>
                    </a:lnTo>
                    <a:lnTo>
                      <a:pt x="676" y="216"/>
                    </a:lnTo>
                    <a:lnTo>
                      <a:pt x="665" y="218"/>
                    </a:lnTo>
                    <a:lnTo>
                      <a:pt x="655" y="218"/>
                    </a:lnTo>
                    <a:lnTo>
                      <a:pt x="646" y="220"/>
                    </a:lnTo>
                    <a:lnTo>
                      <a:pt x="636" y="218"/>
                    </a:lnTo>
                    <a:lnTo>
                      <a:pt x="627" y="218"/>
                    </a:lnTo>
                    <a:lnTo>
                      <a:pt x="619" y="218"/>
                    </a:lnTo>
                    <a:lnTo>
                      <a:pt x="612" y="218"/>
                    </a:lnTo>
                    <a:lnTo>
                      <a:pt x="602" y="216"/>
                    </a:lnTo>
                    <a:lnTo>
                      <a:pt x="595" y="214"/>
                    </a:lnTo>
                    <a:lnTo>
                      <a:pt x="587" y="213"/>
                    </a:lnTo>
                    <a:lnTo>
                      <a:pt x="579" y="211"/>
                    </a:lnTo>
                    <a:lnTo>
                      <a:pt x="574" y="207"/>
                    </a:lnTo>
                    <a:lnTo>
                      <a:pt x="568" y="205"/>
                    </a:lnTo>
                    <a:lnTo>
                      <a:pt x="562" y="201"/>
                    </a:lnTo>
                    <a:lnTo>
                      <a:pt x="558" y="197"/>
                    </a:lnTo>
                    <a:lnTo>
                      <a:pt x="551" y="192"/>
                    </a:lnTo>
                    <a:lnTo>
                      <a:pt x="545" y="184"/>
                    </a:lnTo>
                    <a:lnTo>
                      <a:pt x="538" y="178"/>
                    </a:lnTo>
                    <a:lnTo>
                      <a:pt x="532" y="175"/>
                    </a:lnTo>
                    <a:lnTo>
                      <a:pt x="526" y="167"/>
                    </a:lnTo>
                    <a:lnTo>
                      <a:pt x="519" y="163"/>
                    </a:lnTo>
                    <a:lnTo>
                      <a:pt x="515" y="159"/>
                    </a:lnTo>
                    <a:lnTo>
                      <a:pt x="509" y="156"/>
                    </a:lnTo>
                    <a:lnTo>
                      <a:pt x="503" y="150"/>
                    </a:lnTo>
                    <a:lnTo>
                      <a:pt x="500" y="146"/>
                    </a:lnTo>
                    <a:lnTo>
                      <a:pt x="494" y="142"/>
                    </a:lnTo>
                    <a:lnTo>
                      <a:pt x="490" y="138"/>
                    </a:lnTo>
                    <a:lnTo>
                      <a:pt x="482" y="133"/>
                    </a:lnTo>
                    <a:lnTo>
                      <a:pt x="475" y="129"/>
                    </a:lnTo>
                    <a:lnTo>
                      <a:pt x="467" y="123"/>
                    </a:lnTo>
                    <a:lnTo>
                      <a:pt x="462" y="119"/>
                    </a:lnTo>
                    <a:lnTo>
                      <a:pt x="458" y="116"/>
                    </a:lnTo>
                    <a:lnTo>
                      <a:pt x="454" y="114"/>
                    </a:lnTo>
                    <a:lnTo>
                      <a:pt x="450" y="112"/>
                    </a:lnTo>
                    <a:lnTo>
                      <a:pt x="448" y="112"/>
                    </a:lnTo>
                    <a:lnTo>
                      <a:pt x="444" y="112"/>
                    </a:lnTo>
                    <a:lnTo>
                      <a:pt x="437" y="112"/>
                    </a:lnTo>
                    <a:lnTo>
                      <a:pt x="429" y="112"/>
                    </a:lnTo>
                    <a:lnTo>
                      <a:pt x="423" y="114"/>
                    </a:lnTo>
                    <a:lnTo>
                      <a:pt x="414" y="114"/>
                    </a:lnTo>
                    <a:lnTo>
                      <a:pt x="406" y="116"/>
                    </a:lnTo>
                    <a:lnTo>
                      <a:pt x="397" y="118"/>
                    </a:lnTo>
                    <a:lnTo>
                      <a:pt x="385" y="119"/>
                    </a:lnTo>
                    <a:lnTo>
                      <a:pt x="376" y="119"/>
                    </a:lnTo>
                    <a:lnTo>
                      <a:pt x="365" y="121"/>
                    </a:lnTo>
                    <a:lnTo>
                      <a:pt x="359" y="121"/>
                    </a:lnTo>
                    <a:lnTo>
                      <a:pt x="351" y="123"/>
                    </a:lnTo>
                    <a:lnTo>
                      <a:pt x="346" y="123"/>
                    </a:lnTo>
                    <a:lnTo>
                      <a:pt x="340" y="125"/>
                    </a:lnTo>
                    <a:lnTo>
                      <a:pt x="334" y="125"/>
                    </a:lnTo>
                    <a:lnTo>
                      <a:pt x="328" y="127"/>
                    </a:lnTo>
                    <a:lnTo>
                      <a:pt x="321" y="127"/>
                    </a:lnTo>
                    <a:lnTo>
                      <a:pt x="315" y="129"/>
                    </a:lnTo>
                    <a:lnTo>
                      <a:pt x="309" y="129"/>
                    </a:lnTo>
                    <a:lnTo>
                      <a:pt x="304" y="129"/>
                    </a:lnTo>
                    <a:lnTo>
                      <a:pt x="296" y="129"/>
                    </a:lnTo>
                    <a:lnTo>
                      <a:pt x="290" y="131"/>
                    </a:lnTo>
                    <a:lnTo>
                      <a:pt x="283" y="131"/>
                    </a:lnTo>
                    <a:lnTo>
                      <a:pt x="277" y="131"/>
                    </a:lnTo>
                    <a:lnTo>
                      <a:pt x="270" y="131"/>
                    </a:lnTo>
                    <a:lnTo>
                      <a:pt x="266" y="133"/>
                    </a:lnTo>
                    <a:lnTo>
                      <a:pt x="258" y="133"/>
                    </a:lnTo>
                    <a:lnTo>
                      <a:pt x="252" y="133"/>
                    </a:lnTo>
                    <a:lnTo>
                      <a:pt x="247" y="133"/>
                    </a:lnTo>
                    <a:lnTo>
                      <a:pt x="241" y="135"/>
                    </a:lnTo>
                    <a:lnTo>
                      <a:pt x="230" y="135"/>
                    </a:lnTo>
                    <a:lnTo>
                      <a:pt x="220" y="135"/>
                    </a:lnTo>
                    <a:lnTo>
                      <a:pt x="209" y="135"/>
                    </a:lnTo>
                    <a:lnTo>
                      <a:pt x="201" y="135"/>
                    </a:lnTo>
                    <a:lnTo>
                      <a:pt x="192" y="133"/>
                    </a:lnTo>
                    <a:lnTo>
                      <a:pt x="186" y="131"/>
                    </a:lnTo>
                    <a:lnTo>
                      <a:pt x="178" y="129"/>
                    </a:lnTo>
                    <a:lnTo>
                      <a:pt x="173" y="129"/>
                    </a:lnTo>
                    <a:lnTo>
                      <a:pt x="169" y="127"/>
                    </a:lnTo>
                    <a:lnTo>
                      <a:pt x="167" y="125"/>
                    </a:lnTo>
                    <a:lnTo>
                      <a:pt x="161" y="119"/>
                    </a:lnTo>
                    <a:lnTo>
                      <a:pt x="157" y="114"/>
                    </a:lnTo>
                    <a:lnTo>
                      <a:pt x="152" y="108"/>
                    </a:lnTo>
                    <a:lnTo>
                      <a:pt x="148" y="102"/>
                    </a:lnTo>
                    <a:lnTo>
                      <a:pt x="142" y="97"/>
                    </a:lnTo>
                    <a:lnTo>
                      <a:pt x="136" y="93"/>
                    </a:lnTo>
                    <a:lnTo>
                      <a:pt x="133" y="87"/>
                    </a:lnTo>
                    <a:lnTo>
                      <a:pt x="129" y="83"/>
                    </a:lnTo>
                    <a:lnTo>
                      <a:pt x="119" y="76"/>
                    </a:lnTo>
                    <a:lnTo>
                      <a:pt x="114" y="70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06" y="66"/>
                    </a:lnTo>
                    <a:lnTo>
                      <a:pt x="98" y="70"/>
                    </a:lnTo>
                    <a:lnTo>
                      <a:pt x="93" y="74"/>
                    </a:lnTo>
                    <a:lnTo>
                      <a:pt x="87" y="76"/>
                    </a:lnTo>
                    <a:lnTo>
                      <a:pt x="79" y="79"/>
                    </a:lnTo>
                    <a:lnTo>
                      <a:pt x="74" y="83"/>
                    </a:lnTo>
                    <a:lnTo>
                      <a:pt x="64" y="87"/>
                    </a:lnTo>
                    <a:lnTo>
                      <a:pt x="57" y="91"/>
                    </a:lnTo>
                    <a:lnTo>
                      <a:pt x="47" y="97"/>
                    </a:lnTo>
                    <a:lnTo>
                      <a:pt x="38" y="100"/>
                    </a:lnTo>
                    <a:lnTo>
                      <a:pt x="28" y="106"/>
                    </a:lnTo>
                    <a:lnTo>
                      <a:pt x="19" y="112"/>
                    </a:lnTo>
                    <a:lnTo>
                      <a:pt x="9" y="116"/>
                    </a:lnTo>
                    <a:lnTo>
                      <a:pt x="0" y="121"/>
                    </a:lnTo>
                    <a:lnTo>
                      <a:pt x="3" y="114"/>
                    </a:lnTo>
                    <a:lnTo>
                      <a:pt x="9" y="108"/>
                    </a:lnTo>
                    <a:lnTo>
                      <a:pt x="17" y="100"/>
                    </a:lnTo>
                    <a:lnTo>
                      <a:pt x="24" y="97"/>
                    </a:lnTo>
                    <a:lnTo>
                      <a:pt x="32" y="89"/>
                    </a:lnTo>
                    <a:lnTo>
                      <a:pt x="41" y="83"/>
                    </a:lnTo>
                    <a:lnTo>
                      <a:pt x="51" y="78"/>
                    </a:lnTo>
                    <a:lnTo>
                      <a:pt x="62" y="72"/>
                    </a:lnTo>
                    <a:lnTo>
                      <a:pt x="66" y="68"/>
                    </a:lnTo>
                    <a:lnTo>
                      <a:pt x="72" y="66"/>
                    </a:lnTo>
                    <a:lnTo>
                      <a:pt x="76" y="62"/>
                    </a:lnTo>
                    <a:lnTo>
                      <a:pt x="81" y="59"/>
                    </a:lnTo>
                    <a:lnTo>
                      <a:pt x="87" y="55"/>
                    </a:lnTo>
                    <a:lnTo>
                      <a:pt x="93" y="53"/>
                    </a:lnTo>
                    <a:lnTo>
                      <a:pt x="98" y="49"/>
                    </a:lnTo>
                    <a:lnTo>
                      <a:pt x="104" y="45"/>
                    </a:lnTo>
                    <a:lnTo>
                      <a:pt x="110" y="43"/>
                    </a:lnTo>
                    <a:lnTo>
                      <a:pt x="116" y="40"/>
                    </a:lnTo>
                    <a:lnTo>
                      <a:pt x="121" y="36"/>
                    </a:lnTo>
                    <a:lnTo>
                      <a:pt x="127" y="32"/>
                    </a:lnTo>
                    <a:lnTo>
                      <a:pt x="133" y="30"/>
                    </a:lnTo>
                    <a:lnTo>
                      <a:pt x="138" y="26"/>
                    </a:lnTo>
                    <a:lnTo>
                      <a:pt x="144" y="22"/>
                    </a:lnTo>
                    <a:lnTo>
                      <a:pt x="152" y="21"/>
                    </a:lnTo>
                    <a:lnTo>
                      <a:pt x="152" y="2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6161087" y="4594225"/>
                <a:ext cx="1090612" cy="622300"/>
              </a:xfrm>
              <a:custGeom>
                <a:avLst/>
                <a:gdLst>
                  <a:gd name="T0" fmla="*/ 26 w 1372"/>
                  <a:gd name="T1" fmla="*/ 394 h 783"/>
                  <a:gd name="T2" fmla="*/ 60 w 1372"/>
                  <a:gd name="T3" fmla="*/ 365 h 783"/>
                  <a:gd name="T4" fmla="*/ 93 w 1372"/>
                  <a:gd name="T5" fmla="*/ 340 h 783"/>
                  <a:gd name="T6" fmla="*/ 127 w 1372"/>
                  <a:gd name="T7" fmla="*/ 319 h 783"/>
                  <a:gd name="T8" fmla="*/ 163 w 1372"/>
                  <a:gd name="T9" fmla="*/ 300 h 783"/>
                  <a:gd name="T10" fmla="*/ 222 w 1372"/>
                  <a:gd name="T11" fmla="*/ 278 h 783"/>
                  <a:gd name="T12" fmla="*/ 270 w 1372"/>
                  <a:gd name="T13" fmla="*/ 270 h 783"/>
                  <a:gd name="T14" fmla="*/ 290 w 1372"/>
                  <a:gd name="T15" fmla="*/ 297 h 783"/>
                  <a:gd name="T16" fmla="*/ 328 w 1372"/>
                  <a:gd name="T17" fmla="*/ 337 h 783"/>
                  <a:gd name="T18" fmla="*/ 378 w 1372"/>
                  <a:gd name="T19" fmla="*/ 378 h 783"/>
                  <a:gd name="T20" fmla="*/ 423 w 1372"/>
                  <a:gd name="T21" fmla="*/ 409 h 783"/>
                  <a:gd name="T22" fmla="*/ 461 w 1372"/>
                  <a:gd name="T23" fmla="*/ 413 h 783"/>
                  <a:gd name="T24" fmla="*/ 469 w 1372"/>
                  <a:gd name="T25" fmla="*/ 354 h 783"/>
                  <a:gd name="T26" fmla="*/ 454 w 1372"/>
                  <a:gd name="T27" fmla="*/ 302 h 783"/>
                  <a:gd name="T28" fmla="*/ 460 w 1372"/>
                  <a:gd name="T29" fmla="*/ 274 h 783"/>
                  <a:gd name="T30" fmla="*/ 507 w 1372"/>
                  <a:gd name="T31" fmla="*/ 240 h 783"/>
                  <a:gd name="T32" fmla="*/ 541 w 1372"/>
                  <a:gd name="T33" fmla="*/ 215 h 783"/>
                  <a:gd name="T34" fmla="*/ 574 w 1372"/>
                  <a:gd name="T35" fmla="*/ 194 h 783"/>
                  <a:gd name="T36" fmla="*/ 610 w 1372"/>
                  <a:gd name="T37" fmla="*/ 171 h 783"/>
                  <a:gd name="T38" fmla="*/ 657 w 1372"/>
                  <a:gd name="T39" fmla="*/ 146 h 783"/>
                  <a:gd name="T40" fmla="*/ 680 w 1372"/>
                  <a:gd name="T41" fmla="*/ 162 h 783"/>
                  <a:gd name="T42" fmla="*/ 705 w 1372"/>
                  <a:gd name="T43" fmla="*/ 200 h 783"/>
                  <a:gd name="T44" fmla="*/ 739 w 1372"/>
                  <a:gd name="T45" fmla="*/ 241 h 783"/>
                  <a:gd name="T46" fmla="*/ 773 w 1372"/>
                  <a:gd name="T47" fmla="*/ 280 h 783"/>
                  <a:gd name="T48" fmla="*/ 806 w 1372"/>
                  <a:gd name="T49" fmla="*/ 319 h 783"/>
                  <a:gd name="T50" fmla="*/ 834 w 1372"/>
                  <a:gd name="T51" fmla="*/ 264 h 783"/>
                  <a:gd name="T52" fmla="*/ 787 w 1372"/>
                  <a:gd name="T53" fmla="*/ 221 h 783"/>
                  <a:gd name="T54" fmla="*/ 787 w 1372"/>
                  <a:gd name="T55" fmla="*/ 171 h 783"/>
                  <a:gd name="T56" fmla="*/ 825 w 1372"/>
                  <a:gd name="T57" fmla="*/ 137 h 783"/>
                  <a:gd name="T58" fmla="*/ 864 w 1372"/>
                  <a:gd name="T59" fmla="*/ 108 h 783"/>
                  <a:gd name="T60" fmla="*/ 897 w 1372"/>
                  <a:gd name="T61" fmla="*/ 86 h 783"/>
                  <a:gd name="T62" fmla="*/ 935 w 1372"/>
                  <a:gd name="T63" fmla="*/ 63 h 783"/>
                  <a:gd name="T64" fmla="*/ 973 w 1372"/>
                  <a:gd name="T65" fmla="*/ 44 h 783"/>
                  <a:gd name="T66" fmla="*/ 1011 w 1372"/>
                  <a:gd name="T67" fmla="*/ 25 h 783"/>
                  <a:gd name="T68" fmla="*/ 1045 w 1372"/>
                  <a:gd name="T69" fmla="*/ 10 h 783"/>
                  <a:gd name="T70" fmla="*/ 1094 w 1372"/>
                  <a:gd name="T71" fmla="*/ 0 h 783"/>
                  <a:gd name="T72" fmla="*/ 1134 w 1372"/>
                  <a:gd name="T73" fmla="*/ 19 h 783"/>
                  <a:gd name="T74" fmla="*/ 1112 w 1372"/>
                  <a:gd name="T75" fmla="*/ 65 h 783"/>
                  <a:gd name="T76" fmla="*/ 1098 w 1372"/>
                  <a:gd name="T77" fmla="*/ 112 h 783"/>
                  <a:gd name="T78" fmla="*/ 1117 w 1372"/>
                  <a:gd name="T79" fmla="*/ 164 h 783"/>
                  <a:gd name="T80" fmla="*/ 1144 w 1372"/>
                  <a:gd name="T81" fmla="*/ 196 h 783"/>
                  <a:gd name="T82" fmla="*/ 1171 w 1372"/>
                  <a:gd name="T83" fmla="*/ 226 h 783"/>
                  <a:gd name="T84" fmla="*/ 1216 w 1372"/>
                  <a:gd name="T85" fmla="*/ 272 h 783"/>
                  <a:gd name="T86" fmla="*/ 1256 w 1372"/>
                  <a:gd name="T87" fmla="*/ 304 h 783"/>
                  <a:gd name="T88" fmla="*/ 1294 w 1372"/>
                  <a:gd name="T89" fmla="*/ 318 h 783"/>
                  <a:gd name="T90" fmla="*/ 1319 w 1372"/>
                  <a:gd name="T91" fmla="*/ 293 h 783"/>
                  <a:gd name="T92" fmla="*/ 1364 w 1372"/>
                  <a:gd name="T93" fmla="*/ 302 h 783"/>
                  <a:gd name="T94" fmla="*/ 722 w 1372"/>
                  <a:gd name="T95" fmla="*/ 542 h 783"/>
                  <a:gd name="T96" fmla="*/ 473 w 1372"/>
                  <a:gd name="T97" fmla="*/ 770 h 783"/>
                  <a:gd name="T98" fmla="*/ 435 w 1372"/>
                  <a:gd name="T99" fmla="*/ 778 h 783"/>
                  <a:gd name="T100" fmla="*/ 385 w 1372"/>
                  <a:gd name="T101" fmla="*/ 783 h 783"/>
                  <a:gd name="T102" fmla="*/ 332 w 1372"/>
                  <a:gd name="T103" fmla="*/ 781 h 783"/>
                  <a:gd name="T104" fmla="*/ 281 w 1372"/>
                  <a:gd name="T105" fmla="*/ 770 h 783"/>
                  <a:gd name="T106" fmla="*/ 228 w 1372"/>
                  <a:gd name="T107" fmla="*/ 734 h 783"/>
                  <a:gd name="T108" fmla="*/ 192 w 1372"/>
                  <a:gd name="T109" fmla="*/ 698 h 783"/>
                  <a:gd name="T110" fmla="*/ 157 w 1372"/>
                  <a:gd name="T111" fmla="*/ 660 h 783"/>
                  <a:gd name="T112" fmla="*/ 110 w 1372"/>
                  <a:gd name="T113" fmla="*/ 603 h 783"/>
                  <a:gd name="T114" fmla="*/ 78 w 1372"/>
                  <a:gd name="T115" fmla="*/ 559 h 783"/>
                  <a:gd name="T116" fmla="*/ 0 w 1372"/>
                  <a:gd name="T117" fmla="*/ 435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72" h="783">
                    <a:moveTo>
                      <a:pt x="0" y="435"/>
                    </a:moveTo>
                    <a:lnTo>
                      <a:pt x="1" y="426"/>
                    </a:lnTo>
                    <a:lnTo>
                      <a:pt x="7" y="418"/>
                    </a:lnTo>
                    <a:lnTo>
                      <a:pt x="13" y="409"/>
                    </a:lnTo>
                    <a:lnTo>
                      <a:pt x="20" y="401"/>
                    </a:lnTo>
                    <a:lnTo>
                      <a:pt x="26" y="394"/>
                    </a:lnTo>
                    <a:lnTo>
                      <a:pt x="38" y="386"/>
                    </a:lnTo>
                    <a:lnTo>
                      <a:pt x="39" y="380"/>
                    </a:lnTo>
                    <a:lnTo>
                      <a:pt x="45" y="376"/>
                    </a:lnTo>
                    <a:lnTo>
                      <a:pt x="49" y="373"/>
                    </a:lnTo>
                    <a:lnTo>
                      <a:pt x="57" y="369"/>
                    </a:lnTo>
                    <a:lnTo>
                      <a:pt x="60" y="365"/>
                    </a:lnTo>
                    <a:lnTo>
                      <a:pt x="66" y="361"/>
                    </a:lnTo>
                    <a:lnTo>
                      <a:pt x="70" y="356"/>
                    </a:lnTo>
                    <a:lnTo>
                      <a:pt x="78" y="354"/>
                    </a:lnTo>
                    <a:lnTo>
                      <a:pt x="81" y="348"/>
                    </a:lnTo>
                    <a:lnTo>
                      <a:pt x="87" y="344"/>
                    </a:lnTo>
                    <a:lnTo>
                      <a:pt x="93" y="340"/>
                    </a:lnTo>
                    <a:lnTo>
                      <a:pt x="100" y="338"/>
                    </a:lnTo>
                    <a:lnTo>
                      <a:pt x="104" y="333"/>
                    </a:lnTo>
                    <a:lnTo>
                      <a:pt x="110" y="331"/>
                    </a:lnTo>
                    <a:lnTo>
                      <a:pt x="116" y="325"/>
                    </a:lnTo>
                    <a:lnTo>
                      <a:pt x="123" y="323"/>
                    </a:lnTo>
                    <a:lnTo>
                      <a:pt x="127" y="319"/>
                    </a:lnTo>
                    <a:lnTo>
                      <a:pt x="135" y="316"/>
                    </a:lnTo>
                    <a:lnTo>
                      <a:pt x="140" y="312"/>
                    </a:lnTo>
                    <a:lnTo>
                      <a:pt x="148" y="310"/>
                    </a:lnTo>
                    <a:lnTo>
                      <a:pt x="152" y="308"/>
                    </a:lnTo>
                    <a:lnTo>
                      <a:pt x="157" y="304"/>
                    </a:lnTo>
                    <a:lnTo>
                      <a:pt x="163" y="300"/>
                    </a:lnTo>
                    <a:lnTo>
                      <a:pt x="169" y="299"/>
                    </a:lnTo>
                    <a:lnTo>
                      <a:pt x="180" y="293"/>
                    </a:lnTo>
                    <a:lnTo>
                      <a:pt x="192" y="289"/>
                    </a:lnTo>
                    <a:lnTo>
                      <a:pt x="201" y="283"/>
                    </a:lnTo>
                    <a:lnTo>
                      <a:pt x="212" y="280"/>
                    </a:lnTo>
                    <a:lnTo>
                      <a:pt x="222" y="278"/>
                    </a:lnTo>
                    <a:lnTo>
                      <a:pt x="231" y="274"/>
                    </a:lnTo>
                    <a:lnTo>
                      <a:pt x="239" y="272"/>
                    </a:lnTo>
                    <a:lnTo>
                      <a:pt x="249" y="270"/>
                    </a:lnTo>
                    <a:lnTo>
                      <a:pt x="254" y="270"/>
                    </a:lnTo>
                    <a:lnTo>
                      <a:pt x="260" y="270"/>
                    </a:lnTo>
                    <a:lnTo>
                      <a:pt x="270" y="270"/>
                    </a:lnTo>
                    <a:lnTo>
                      <a:pt x="275" y="276"/>
                    </a:lnTo>
                    <a:lnTo>
                      <a:pt x="275" y="278"/>
                    </a:lnTo>
                    <a:lnTo>
                      <a:pt x="279" y="283"/>
                    </a:lnTo>
                    <a:lnTo>
                      <a:pt x="283" y="285"/>
                    </a:lnTo>
                    <a:lnTo>
                      <a:pt x="287" y="293"/>
                    </a:lnTo>
                    <a:lnTo>
                      <a:pt x="290" y="297"/>
                    </a:lnTo>
                    <a:lnTo>
                      <a:pt x="296" y="302"/>
                    </a:lnTo>
                    <a:lnTo>
                      <a:pt x="302" y="310"/>
                    </a:lnTo>
                    <a:lnTo>
                      <a:pt x="308" y="316"/>
                    </a:lnTo>
                    <a:lnTo>
                      <a:pt x="315" y="323"/>
                    </a:lnTo>
                    <a:lnTo>
                      <a:pt x="321" y="329"/>
                    </a:lnTo>
                    <a:lnTo>
                      <a:pt x="328" y="337"/>
                    </a:lnTo>
                    <a:lnTo>
                      <a:pt x="336" y="344"/>
                    </a:lnTo>
                    <a:lnTo>
                      <a:pt x="344" y="350"/>
                    </a:lnTo>
                    <a:lnTo>
                      <a:pt x="353" y="357"/>
                    </a:lnTo>
                    <a:lnTo>
                      <a:pt x="361" y="365"/>
                    </a:lnTo>
                    <a:lnTo>
                      <a:pt x="370" y="373"/>
                    </a:lnTo>
                    <a:lnTo>
                      <a:pt x="378" y="378"/>
                    </a:lnTo>
                    <a:lnTo>
                      <a:pt x="385" y="384"/>
                    </a:lnTo>
                    <a:lnTo>
                      <a:pt x="393" y="390"/>
                    </a:lnTo>
                    <a:lnTo>
                      <a:pt x="401" y="395"/>
                    </a:lnTo>
                    <a:lnTo>
                      <a:pt x="408" y="399"/>
                    </a:lnTo>
                    <a:lnTo>
                      <a:pt x="416" y="405"/>
                    </a:lnTo>
                    <a:lnTo>
                      <a:pt x="423" y="409"/>
                    </a:lnTo>
                    <a:lnTo>
                      <a:pt x="431" y="413"/>
                    </a:lnTo>
                    <a:lnTo>
                      <a:pt x="437" y="413"/>
                    </a:lnTo>
                    <a:lnTo>
                      <a:pt x="442" y="416"/>
                    </a:lnTo>
                    <a:lnTo>
                      <a:pt x="448" y="416"/>
                    </a:lnTo>
                    <a:lnTo>
                      <a:pt x="454" y="416"/>
                    </a:lnTo>
                    <a:lnTo>
                      <a:pt x="461" y="413"/>
                    </a:lnTo>
                    <a:lnTo>
                      <a:pt x="467" y="407"/>
                    </a:lnTo>
                    <a:lnTo>
                      <a:pt x="469" y="395"/>
                    </a:lnTo>
                    <a:lnTo>
                      <a:pt x="471" y="386"/>
                    </a:lnTo>
                    <a:lnTo>
                      <a:pt x="471" y="375"/>
                    </a:lnTo>
                    <a:lnTo>
                      <a:pt x="471" y="365"/>
                    </a:lnTo>
                    <a:lnTo>
                      <a:pt x="469" y="354"/>
                    </a:lnTo>
                    <a:lnTo>
                      <a:pt x="469" y="344"/>
                    </a:lnTo>
                    <a:lnTo>
                      <a:pt x="465" y="335"/>
                    </a:lnTo>
                    <a:lnTo>
                      <a:pt x="463" y="325"/>
                    </a:lnTo>
                    <a:lnTo>
                      <a:pt x="460" y="316"/>
                    </a:lnTo>
                    <a:lnTo>
                      <a:pt x="458" y="308"/>
                    </a:lnTo>
                    <a:lnTo>
                      <a:pt x="454" y="302"/>
                    </a:lnTo>
                    <a:lnTo>
                      <a:pt x="452" y="297"/>
                    </a:lnTo>
                    <a:lnTo>
                      <a:pt x="446" y="287"/>
                    </a:lnTo>
                    <a:lnTo>
                      <a:pt x="446" y="285"/>
                    </a:lnTo>
                    <a:lnTo>
                      <a:pt x="448" y="283"/>
                    </a:lnTo>
                    <a:lnTo>
                      <a:pt x="454" y="278"/>
                    </a:lnTo>
                    <a:lnTo>
                      <a:pt x="460" y="274"/>
                    </a:lnTo>
                    <a:lnTo>
                      <a:pt x="465" y="270"/>
                    </a:lnTo>
                    <a:lnTo>
                      <a:pt x="471" y="264"/>
                    </a:lnTo>
                    <a:lnTo>
                      <a:pt x="480" y="259"/>
                    </a:lnTo>
                    <a:lnTo>
                      <a:pt x="488" y="253"/>
                    </a:lnTo>
                    <a:lnTo>
                      <a:pt x="498" y="247"/>
                    </a:lnTo>
                    <a:lnTo>
                      <a:pt x="507" y="240"/>
                    </a:lnTo>
                    <a:lnTo>
                      <a:pt x="517" y="234"/>
                    </a:lnTo>
                    <a:lnTo>
                      <a:pt x="520" y="230"/>
                    </a:lnTo>
                    <a:lnTo>
                      <a:pt x="526" y="226"/>
                    </a:lnTo>
                    <a:lnTo>
                      <a:pt x="532" y="222"/>
                    </a:lnTo>
                    <a:lnTo>
                      <a:pt x="538" y="219"/>
                    </a:lnTo>
                    <a:lnTo>
                      <a:pt x="541" y="215"/>
                    </a:lnTo>
                    <a:lnTo>
                      <a:pt x="547" y="211"/>
                    </a:lnTo>
                    <a:lnTo>
                      <a:pt x="553" y="209"/>
                    </a:lnTo>
                    <a:lnTo>
                      <a:pt x="558" y="205"/>
                    </a:lnTo>
                    <a:lnTo>
                      <a:pt x="562" y="202"/>
                    </a:lnTo>
                    <a:lnTo>
                      <a:pt x="568" y="198"/>
                    </a:lnTo>
                    <a:lnTo>
                      <a:pt x="574" y="194"/>
                    </a:lnTo>
                    <a:lnTo>
                      <a:pt x="579" y="192"/>
                    </a:lnTo>
                    <a:lnTo>
                      <a:pt x="583" y="188"/>
                    </a:lnTo>
                    <a:lnTo>
                      <a:pt x="589" y="184"/>
                    </a:lnTo>
                    <a:lnTo>
                      <a:pt x="595" y="181"/>
                    </a:lnTo>
                    <a:lnTo>
                      <a:pt x="600" y="179"/>
                    </a:lnTo>
                    <a:lnTo>
                      <a:pt x="610" y="171"/>
                    </a:lnTo>
                    <a:lnTo>
                      <a:pt x="619" y="167"/>
                    </a:lnTo>
                    <a:lnTo>
                      <a:pt x="627" y="162"/>
                    </a:lnTo>
                    <a:lnTo>
                      <a:pt x="638" y="158"/>
                    </a:lnTo>
                    <a:lnTo>
                      <a:pt x="646" y="154"/>
                    </a:lnTo>
                    <a:lnTo>
                      <a:pt x="653" y="150"/>
                    </a:lnTo>
                    <a:lnTo>
                      <a:pt x="657" y="146"/>
                    </a:lnTo>
                    <a:lnTo>
                      <a:pt x="665" y="146"/>
                    </a:lnTo>
                    <a:lnTo>
                      <a:pt x="672" y="146"/>
                    </a:lnTo>
                    <a:lnTo>
                      <a:pt x="678" y="152"/>
                    </a:lnTo>
                    <a:lnTo>
                      <a:pt x="678" y="154"/>
                    </a:lnTo>
                    <a:lnTo>
                      <a:pt x="678" y="160"/>
                    </a:lnTo>
                    <a:lnTo>
                      <a:pt x="680" y="162"/>
                    </a:lnTo>
                    <a:lnTo>
                      <a:pt x="684" y="169"/>
                    </a:lnTo>
                    <a:lnTo>
                      <a:pt x="688" y="173"/>
                    </a:lnTo>
                    <a:lnTo>
                      <a:pt x="691" y="179"/>
                    </a:lnTo>
                    <a:lnTo>
                      <a:pt x="695" y="186"/>
                    </a:lnTo>
                    <a:lnTo>
                      <a:pt x="701" y="192"/>
                    </a:lnTo>
                    <a:lnTo>
                      <a:pt x="705" y="200"/>
                    </a:lnTo>
                    <a:lnTo>
                      <a:pt x="711" y="205"/>
                    </a:lnTo>
                    <a:lnTo>
                      <a:pt x="714" y="211"/>
                    </a:lnTo>
                    <a:lnTo>
                      <a:pt x="720" y="219"/>
                    </a:lnTo>
                    <a:lnTo>
                      <a:pt x="726" y="226"/>
                    </a:lnTo>
                    <a:lnTo>
                      <a:pt x="733" y="234"/>
                    </a:lnTo>
                    <a:lnTo>
                      <a:pt x="739" y="241"/>
                    </a:lnTo>
                    <a:lnTo>
                      <a:pt x="747" y="249"/>
                    </a:lnTo>
                    <a:lnTo>
                      <a:pt x="750" y="255"/>
                    </a:lnTo>
                    <a:lnTo>
                      <a:pt x="756" y="262"/>
                    </a:lnTo>
                    <a:lnTo>
                      <a:pt x="762" y="268"/>
                    </a:lnTo>
                    <a:lnTo>
                      <a:pt x="768" y="274"/>
                    </a:lnTo>
                    <a:lnTo>
                      <a:pt x="773" y="280"/>
                    </a:lnTo>
                    <a:lnTo>
                      <a:pt x="779" y="287"/>
                    </a:lnTo>
                    <a:lnTo>
                      <a:pt x="783" y="293"/>
                    </a:lnTo>
                    <a:lnTo>
                      <a:pt x="788" y="299"/>
                    </a:lnTo>
                    <a:lnTo>
                      <a:pt x="796" y="308"/>
                    </a:lnTo>
                    <a:lnTo>
                      <a:pt x="802" y="316"/>
                    </a:lnTo>
                    <a:lnTo>
                      <a:pt x="806" y="319"/>
                    </a:lnTo>
                    <a:lnTo>
                      <a:pt x="809" y="321"/>
                    </a:lnTo>
                    <a:lnTo>
                      <a:pt x="851" y="276"/>
                    </a:lnTo>
                    <a:lnTo>
                      <a:pt x="849" y="274"/>
                    </a:lnTo>
                    <a:lnTo>
                      <a:pt x="847" y="272"/>
                    </a:lnTo>
                    <a:lnTo>
                      <a:pt x="840" y="268"/>
                    </a:lnTo>
                    <a:lnTo>
                      <a:pt x="834" y="264"/>
                    </a:lnTo>
                    <a:lnTo>
                      <a:pt x="826" y="259"/>
                    </a:lnTo>
                    <a:lnTo>
                      <a:pt x="819" y="253"/>
                    </a:lnTo>
                    <a:lnTo>
                      <a:pt x="809" y="245"/>
                    </a:lnTo>
                    <a:lnTo>
                      <a:pt x="802" y="240"/>
                    </a:lnTo>
                    <a:lnTo>
                      <a:pt x="794" y="230"/>
                    </a:lnTo>
                    <a:lnTo>
                      <a:pt x="787" y="221"/>
                    </a:lnTo>
                    <a:lnTo>
                      <a:pt x="781" y="211"/>
                    </a:lnTo>
                    <a:lnTo>
                      <a:pt x="779" y="202"/>
                    </a:lnTo>
                    <a:lnTo>
                      <a:pt x="779" y="192"/>
                    </a:lnTo>
                    <a:lnTo>
                      <a:pt x="781" y="181"/>
                    </a:lnTo>
                    <a:lnTo>
                      <a:pt x="783" y="177"/>
                    </a:lnTo>
                    <a:lnTo>
                      <a:pt x="787" y="171"/>
                    </a:lnTo>
                    <a:lnTo>
                      <a:pt x="790" y="167"/>
                    </a:lnTo>
                    <a:lnTo>
                      <a:pt x="796" y="162"/>
                    </a:lnTo>
                    <a:lnTo>
                      <a:pt x="802" y="156"/>
                    </a:lnTo>
                    <a:lnTo>
                      <a:pt x="809" y="148"/>
                    </a:lnTo>
                    <a:lnTo>
                      <a:pt x="815" y="143"/>
                    </a:lnTo>
                    <a:lnTo>
                      <a:pt x="825" y="137"/>
                    </a:lnTo>
                    <a:lnTo>
                      <a:pt x="832" y="129"/>
                    </a:lnTo>
                    <a:lnTo>
                      <a:pt x="842" y="124"/>
                    </a:lnTo>
                    <a:lnTo>
                      <a:pt x="847" y="118"/>
                    </a:lnTo>
                    <a:lnTo>
                      <a:pt x="853" y="116"/>
                    </a:lnTo>
                    <a:lnTo>
                      <a:pt x="857" y="112"/>
                    </a:lnTo>
                    <a:lnTo>
                      <a:pt x="864" y="108"/>
                    </a:lnTo>
                    <a:lnTo>
                      <a:pt x="868" y="105"/>
                    </a:lnTo>
                    <a:lnTo>
                      <a:pt x="874" y="101"/>
                    </a:lnTo>
                    <a:lnTo>
                      <a:pt x="880" y="95"/>
                    </a:lnTo>
                    <a:lnTo>
                      <a:pt x="885" y="93"/>
                    </a:lnTo>
                    <a:lnTo>
                      <a:pt x="891" y="87"/>
                    </a:lnTo>
                    <a:lnTo>
                      <a:pt x="897" y="86"/>
                    </a:lnTo>
                    <a:lnTo>
                      <a:pt x="904" y="80"/>
                    </a:lnTo>
                    <a:lnTo>
                      <a:pt x="910" y="78"/>
                    </a:lnTo>
                    <a:lnTo>
                      <a:pt x="916" y="72"/>
                    </a:lnTo>
                    <a:lnTo>
                      <a:pt x="921" y="70"/>
                    </a:lnTo>
                    <a:lnTo>
                      <a:pt x="929" y="67"/>
                    </a:lnTo>
                    <a:lnTo>
                      <a:pt x="935" y="63"/>
                    </a:lnTo>
                    <a:lnTo>
                      <a:pt x="942" y="61"/>
                    </a:lnTo>
                    <a:lnTo>
                      <a:pt x="948" y="57"/>
                    </a:lnTo>
                    <a:lnTo>
                      <a:pt x="954" y="53"/>
                    </a:lnTo>
                    <a:lnTo>
                      <a:pt x="961" y="51"/>
                    </a:lnTo>
                    <a:lnTo>
                      <a:pt x="967" y="46"/>
                    </a:lnTo>
                    <a:lnTo>
                      <a:pt x="973" y="44"/>
                    </a:lnTo>
                    <a:lnTo>
                      <a:pt x="980" y="40"/>
                    </a:lnTo>
                    <a:lnTo>
                      <a:pt x="986" y="36"/>
                    </a:lnTo>
                    <a:lnTo>
                      <a:pt x="992" y="32"/>
                    </a:lnTo>
                    <a:lnTo>
                      <a:pt x="998" y="30"/>
                    </a:lnTo>
                    <a:lnTo>
                      <a:pt x="1005" y="27"/>
                    </a:lnTo>
                    <a:lnTo>
                      <a:pt x="1011" y="25"/>
                    </a:lnTo>
                    <a:lnTo>
                      <a:pt x="1017" y="21"/>
                    </a:lnTo>
                    <a:lnTo>
                      <a:pt x="1022" y="17"/>
                    </a:lnTo>
                    <a:lnTo>
                      <a:pt x="1028" y="15"/>
                    </a:lnTo>
                    <a:lnTo>
                      <a:pt x="1034" y="13"/>
                    </a:lnTo>
                    <a:lnTo>
                      <a:pt x="1039" y="11"/>
                    </a:lnTo>
                    <a:lnTo>
                      <a:pt x="1045" y="10"/>
                    </a:lnTo>
                    <a:lnTo>
                      <a:pt x="1051" y="8"/>
                    </a:lnTo>
                    <a:lnTo>
                      <a:pt x="1058" y="8"/>
                    </a:lnTo>
                    <a:lnTo>
                      <a:pt x="1068" y="4"/>
                    </a:lnTo>
                    <a:lnTo>
                      <a:pt x="1077" y="2"/>
                    </a:lnTo>
                    <a:lnTo>
                      <a:pt x="1085" y="0"/>
                    </a:lnTo>
                    <a:lnTo>
                      <a:pt x="1094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2"/>
                    </a:lnTo>
                    <a:lnTo>
                      <a:pt x="1123" y="8"/>
                    </a:lnTo>
                    <a:lnTo>
                      <a:pt x="1131" y="13"/>
                    </a:lnTo>
                    <a:lnTo>
                      <a:pt x="1134" y="19"/>
                    </a:lnTo>
                    <a:lnTo>
                      <a:pt x="1134" y="25"/>
                    </a:lnTo>
                    <a:lnTo>
                      <a:pt x="1132" y="32"/>
                    </a:lnTo>
                    <a:lnTo>
                      <a:pt x="1129" y="40"/>
                    </a:lnTo>
                    <a:lnTo>
                      <a:pt x="1123" y="48"/>
                    </a:lnTo>
                    <a:lnTo>
                      <a:pt x="1117" y="55"/>
                    </a:lnTo>
                    <a:lnTo>
                      <a:pt x="1112" y="65"/>
                    </a:lnTo>
                    <a:lnTo>
                      <a:pt x="1106" y="74"/>
                    </a:lnTo>
                    <a:lnTo>
                      <a:pt x="1100" y="86"/>
                    </a:lnTo>
                    <a:lnTo>
                      <a:pt x="1098" y="91"/>
                    </a:lnTo>
                    <a:lnTo>
                      <a:pt x="1098" y="99"/>
                    </a:lnTo>
                    <a:lnTo>
                      <a:pt x="1098" y="105"/>
                    </a:lnTo>
                    <a:lnTo>
                      <a:pt x="1098" y="112"/>
                    </a:lnTo>
                    <a:lnTo>
                      <a:pt x="1098" y="118"/>
                    </a:lnTo>
                    <a:lnTo>
                      <a:pt x="1100" y="127"/>
                    </a:lnTo>
                    <a:lnTo>
                      <a:pt x="1102" y="135"/>
                    </a:lnTo>
                    <a:lnTo>
                      <a:pt x="1108" y="145"/>
                    </a:lnTo>
                    <a:lnTo>
                      <a:pt x="1112" y="154"/>
                    </a:lnTo>
                    <a:lnTo>
                      <a:pt x="1117" y="164"/>
                    </a:lnTo>
                    <a:lnTo>
                      <a:pt x="1121" y="169"/>
                    </a:lnTo>
                    <a:lnTo>
                      <a:pt x="1125" y="175"/>
                    </a:lnTo>
                    <a:lnTo>
                      <a:pt x="1131" y="179"/>
                    </a:lnTo>
                    <a:lnTo>
                      <a:pt x="1136" y="186"/>
                    </a:lnTo>
                    <a:lnTo>
                      <a:pt x="1138" y="190"/>
                    </a:lnTo>
                    <a:lnTo>
                      <a:pt x="1144" y="196"/>
                    </a:lnTo>
                    <a:lnTo>
                      <a:pt x="1148" y="202"/>
                    </a:lnTo>
                    <a:lnTo>
                      <a:pt x="1153" y="207"/>
                    </a:lnTo>
                    <a:lnTo>
                      <a:pt x="1155" y="211"/>
                    </a:lnTo>
                    <a:lnTo>
                      <a:pt x="1161" y="217"/>
                    </a:lnTo>
                    <a:lnTo>
                      <a:pt x="1165" y="221"/>
                    </a:lnTo>
                    <a:lnTo>
                      <a:pt x="1171" y="226"/>
                    </a:lnTo>
                    <a:lnTo>
                      <a:pt x="1178" y="234"/>
                    </a:lnTo>
                    <a:lnTo>
                      <a:pt x="1186" y="243"/>
                    </a:lnTo>
                    <a:lnTo>
                      <a:pt x="1193" y="251"/>
                    </a:lnTo>
                    <a:lnTo>
                      <a:pt x="1201" y="259"/>
                    </a:lnTo>
                    <a:lnTo>
                      <a:pt x="1209" y="266"/>
                    </a:lnTo>
                    <a:lnTo>
                      <a:pt x="1216" y="272"/>
                    </a:lnTo>
                    <a:lnTo>
                      <a:pt x="1222" y="278"/>
                    </a:lnTo>
                    <a:lnTo>
                      <a:pt x="1229" y="285"/>
                    </a:lnTo>
                    <a:lnTo>
                      <a:pt x="1237" y="289"/>
                    </a:lnTo>
                    <a:lnTo>
                      <a:pt x="1243" y="295"/>
                    </a:lnTo>
                    <a:lnTo>
                      <a:pt x="1248" y="299"/>
                    </a:lnTo>
                    <a:lnTo>
                      <a:pt x="1256" y="304"/>
                    </a:lnTo>
                    <a:lnTo>
                      <a:pt x="1260" y="306"/>
                    </a:lnTo>
                    <a:lnTo>
                      <a:pt x="1266" y="310"/>
                    </a:lnTo>
                    <a:lnTo>
                      <a:pt x="1271" y="312"/>
                    </a:lnTo>
                    <a:lnTo>
                      <a:pt x="1277" y="314"/>
                    </a:lnTo>
                    <a:lnTo>
                      <a:pt x="1285" y="318"/>
                    </a:lnTo>
                    <a:lnTo>
                      <a:pt x="1294" y="318"/>
                    </a:lnTo>
                    <a:lnTo>
                      <a:pt x="1300" y="318"/>
                    </a:lnTo>
                    <a:lnTo>
                      <a:pt x="1305" y="316"/>
                    </a:lnTo>
                    <a:lnTo>
                      <a:pt x="1309" y="310"/>
                    </a:lnTo>
                    <a:lnTo>
                      <a:pt x="1315" y="306"/>
                    </a:lnTo>
                    <a:lnTo>
                      <a:pt x="1317" y="299"/>
                    </a:lnTo>
                    <a:lnTo>
                      <a:pt x="1319" y="293"/>
                    </a:lnTo>
                    <a:lnTo>
                      <a:pt x="1324" y="291"/>
                    </a:lnTo>
                    <a:lnTo>
                      <a:pt x="1328" y="289"/>
                    </a:lnTo>
                    <a:lnTo>
                      <a:pt x="1338" y="289"/>
                    </a:lnTo>
                    <a:lnTo>
                      <a:pt x="1349" y="293"/>
                    </a:lnTo>
                    <a:lnTo>
                      <a:pt x="1357" y="299"/>
                    </a:lnTo>
                    <a:lnTo>
                      <a:pt x="1364" y="302"/>
                    </a:lnTo>
                    <a:lnTo>
                      <a:pt x="1370" y="308"/>
                    </a:lnTo>
                    <a:lnTo>
                      <a:pt x="1372" y="310"/>
                    </a:lnTo>
                    <a:lnTo>
                      <a:pt x="1237" y="399"/>
                    </a:lnTo>
                    <a:lnTo>
                      <a:pt x="1058" y="241"/>
                    </a:lnTo>
                    <a:lnTo>
                      <a:pt x="954" y="251"/>
                    </a:lnTo>
                    <a:lnTo>
                      <a:pt x="722" y="542"/>
                    </a:lnTo>
                    <a:lnTo>
                      <a:pt x="404" y="675"/>
                    </a:lnTo>
                    <a:lnTo>
                      <a:pt x="494" y="764"/>
                    </a:lnTo>
                    <a:lnTo>
                      <a:pt x="492" y="764"/>
                    </a:lnTo>
                    <a:lnTo>
                      <a:pt x="488" y="766"/>
                    </a:lnTo>
                    <a:lnTo>
                      <a:pt x="482" y="766"/>
                    </a:lnTo>
                    <a:lnTo>
                      <a:pt x="473" y="770"/>
                    </a:lnTo>
                    <a:lnTo>
                      <a:pt x="467" y="770"/>
                    </a:lnTo>
                    <a:lnTo>
                      <a:pt x="461" y="772"/>
                    </a:lnTo>
                    <a:lnTo>
                      <a:pt x="454" y="774"/>
                    </a:lnTo>
                    <a:lnTo>
                      <a:pt x="450" y="776"/>
                    </a:lnTo>
                    <a:lnTo>
                      <a:pt x="442" y="776"/>
                    </a:lnTo>
                    <a:lnTo>
                      <a:pt x="435" y="778"/>
                    </a:lnTo>
                    <a:lnTo>
                      <a:pt x="427" y="780"/>
                    </a:lnTo>
                    <a:lnTo>
                      <a:pt x="420" y="781"/>
                    </a:lnTo>
                    <a:lnTo>
                      <a:pt x="412" y="781"/>
                    </a:lnTo>
                    <a:lnTo>
                      <a:pt x="403" y="781"/>
                    </a:lnTo>
                    <a:lnTo>
                      <a:pt x="393" y="783"/>
                    </a:lnTo>
                    <a:lnTo>
                      <a:pt x="385" y="783"/>
                    </a:lnTo>
                    <a:lnTo>
                      <a:pt x="376" y="783"/>
                    </a:lnTo>
                    <a:lnTo>
                      <a:pt x="368" y="783"/>
                    </a:lnTo>
                    <a:lnTo>
                      <a:pt x="359" y="783"/>
                    </a:lnTo>
                    <a:lnTo>
                      <a:pt x="351" y="783"/>
                    </a:lnTo>
                    <a:lnTo>
                      <a:pt x="342" y="783"/>
                    </a:lnTo>
                    <a:lnTo>
                      <a:pt x="332" y="781"/>
                    </a:lnTo>
                    <a:lnTo>
                      <a:pt x="323" y="781"/>
                    </a:lnTo>
                    <a:lnTo>
                      <a:pt x="315" y="780"/>
                    </a:lnTo>
                    <a:lnTo>
                      <a:pt x="306" y="778"/>
                    </a:lnTo>
                    <a:lnTo>
                      <a:pt x="298" y="776"/>
                    </a:lnTo>
                    <a:lnTo>
                      <a:pt x="289" y="772"/>
                    </a:lnTo>
                    <a:lnTo>
                      <a:pt x="281" y="770"/>
                    </a:lnTo>
                    <a:lnTo>
                      <a:pt x="273" y="764"/>
                    </a:lnTo>
                    <a:lnTo>
                      <a:pt x="264" y="761"/>
                    </a:lnTo>
                    <a:lnTo>
                      <a:pt x="256" y="755"/>
                    </a:lnTo>
                    <a:lnTo>
                      <a:pt x="247" y="749"/>
                    </a:lnTo>
                    <a:lnTo>
                      <a:pt x="237" y="742"/>
                    </a:lnTo>
                    <a:lnTo>
                      <a:pt x="228" y="734"/>
                    </a:lnTo>
                    <a:lnTo>
                      <a:pt x="220" y="724"/>
                    </a:lnTo>
                    <a:lnTo>
                      <a:pt x="211" y="717"/>
                    </a:lnTo>
                    <a:lnTo>
                      <a:pt x="205" y="711"/>
                    </a:lnTo>
                    <a:lnTo>
                      <a:pt x="201" y="707"/>
                    </a:lnTo>
                    <a:lnTo>
                      <a:pt x="195" y="703"/>
                    </a:lnTo>
                    <a:lnTo>
                      <a:pt x="192" y="698"/>
                    </a:lnTo>
                    <a:lnTo>
                      <a:pt x="182" y="688"/>
                    </a:lnTo>
                    <a:lnTo>
                      <a:pt x="174" y="681"/>
                    </a:lnTo>
                    <a:lnTo>
                      <a:pt x="169" y="675"/>
                    </a:lnTo>
                    <a:lnTo>
                      <a:pt x="165" y="671"/>
                    </a:lnTo>
                    <a:lnTo>
                      <a:pt x="159" y="665"/>
                    </a:lnTo>
                    <a:lnTo>
                      <a:pt x="157" y="660"/>
                    </a:lnTo>
                    <a:lnTo>
                      <a:pt x="148" y="650"/>
                    </a:lnTo>
                    <a:lnTo>
                      <a:pt x="140" y="641"/>
                    </a:lnTo>
                    <a:lnTo>
                      <a:pt x="133" y="631"/>
                    </a:lnTo>
                    <a:lnTo>
                      <a:pt x="125" y="622"/>
                    </a:lnTo>
                    <a:lnTo>
                      <a:pt x="117" y="612"/>
                    </a:lnTo>
                    <a:lnTo>
                      <a:pt x="110" y="603"/>
                    </a:lnTo>
                    <a:lnTo>
                      <a:pt x="102" y="593"/>
                    </a:lnTo>
                    <a:lnTo>
                      <a:pt x="97" y="586"/>
                    </a:lnTo>
                    <a:lnTo>
                      <a:pt x="91" y="578"/>
                    </a:lnTo>
                    <a:lnTo>
                      <a:pt x="87" y="572"/>
                    </a:lnTo>
                    <a:lnTo>
                      <a:pt x="81" y="565"/>
                    </a:lnTo>
                    <a:lnTo>
                      <a:pt x="78" y="559"/>
                    </a:lnTo>
                    <a:lnTo>
                      <a:pt x="74" y="553"/>
                    </a:lnTo>
                    <a:lnTo>
                      <a:pt x="72" y="549"/>
                    </a:lnTo>
                    <a:lnTo>
                      <a:pt x="66" y="544"/>
                    </a:lnTo>
                    <a:lnTo>
                      <a:pt x="66" y="542"/>
                    </a:lnTo>
                    <a:lnTo>
                      <a:pt x="0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6643687" y="4767263"/>
                <a:ext cx="595312" cy="401638"/>
              </a:xfrm>
              <a:custGeom>
                <a:avLst/>
                <a:gdLst>
                  <a:gd name="T0" fmla="*/ 47 w 749"/>
                  <a:gd name="T1" fmla="*/ 275 h 505"/>
                  <a:gd name="T2" fmla="*/ 66 w 749"/>
                  <a:gd name="T3" fmla="*/ 254 h 505"/>
                  <a:gd name="T4" fmla="*/ 87 w 749"/>
                  <a:gd name="T5" fmla="*/ 232 h 505"/>
                  <a:gd name="T6" fmla="*/ 112 w 749"/>
                  <a:gd name="T7" fmla="*/ 211 h 505"/>
                  <a:gd name="T8" fmla="*/ 139 w 749"/>
                  <a:gd name="T9" fmla="*/ 186 h 505"/>
                  <a:gd name="T10" fmla="*/ 165 w 749"/>
                  <a:gd name="T11" fmla="*/ 163 h 505"/>
                  <a:gd name="T12" fmla="*/ 196 w 749"/>
                  <a:gd name="T13" fmla="*/ 140 h 505"/>
                  <a:gd name="T14" fmla="*/ 226 w 749"/>
                  <a:gd name="T15" fmla="*/ 119 h 505"/>
                  <a:gd name="T16" fmla="*/ 255 w 749"/>
                  <a:gd name="T17" fmla="*/ 99 h 505"/>
                  <a:gd name="T18" fmla="*/ 283 w 749"/>
                  <a:gd name="T19" fmla="*/ 81 h 505"/>
                  <a:gd name="T20" fmla="*/ 312 w 749"/>
                  <a:gd name="T21" fmla="*/ 66 h 505"/>
                  <a:gd name="T22" fmla="*/ 342 w 749"/>
                  <a:gd name="T23" fmla="*/ 55 h 505"/>
                  <a:gd name="T24" fmla="*/ 367 w 749"/>
                  <a:gd name="T25" fmla="*/ 47 h 505"/>
                  <a:gd name="T26" fmla="*/ 393 w 749"/>
                  <a:gd name="T27" fmla="*/ 45 h 505"/>
                  <a:gd name="T28" fmla="*/ 437 w 749"/>
                  <a:gd name="T29" fmla="*/ 59 h 505"/>
                  <a:gd name="T30" fmla="*/ 458 w 749"/>
                  <a:gd name="T31" fmla="*/ 72 h 505"/>
                  <a:gd name="T32" fmla="*/ 479 w 749"/>
                  <a:gd name="T33" fmla="*/ 87 h 505"/>
                  <a:gd name="T34" fmla="*/ 502 w 749"/>
                  <a:gd name="T35" fmla="*/ 104 h 505"/>
                  <a:gd name="T36" fmla="*/ 523 w 749"/>
                  <a:gd name="T37" fmla="*/ 123 h 505"/>
                  <a:gd name="T38" fmla="*/ 544 w 749"/>
                  <a:gd name="T39" fmla="*/ 144 h 505"/>
                  <a:gd name="T40" fmla="*/ 563 w 749"/>
                  <a:gd name="T41" fmla="*/ 163 h 505"/>
                  <a:gd name="T42" fmla="*/ 580 w 749"/>
                  <a:gd name="T43" fmla="*/ 184 h 505"/>
                  <a:gd name="T44" fmla="*/ 601 w 749"/>
                  <a:gd name="T45" fmla="*/ 207 h 505"/>
                  <a:gd name="T46" fmla="*/ 623 w 749"/>
                  <a:gd name="T47" fmla="*/ 235 h 505"/>
                  <a:gd name="T48" fmla="*/ 646 w 749"/>
                  <a:gd name="T49" fmla="*/ 266 h 505"/>
                  <a:gd name="T50" fmla="*/ 673 w 749"/>
                  <a:gd name="T51" fmla="*/ 300 h 505"/>
                  <a:gd name="T52" fmla="*/ 692 w 749"/>
                  <a:gd name="T53" fmla="*/ 327 h 505"/>
                  <a:gd name="T54" fmla="*/ 692 w 749"/>
                  <a:gd name="T55" fmla="*/ 348 h 505"/>
                  <a:gd name="T56" fmla="*/ 673 w 749"/>
                  <a:gd name="T57" fmla="*/ 378 h 505"/>
                  <a:gd name="T58" fmla="*/ 659 w 749"/>
                  <a:gd name="T59" fmla="*/ 405 h 505"/>
                  <a:gd name="T60" fmla="*/ 646 w 749"/>
                  <a:gd name="T61" fmla="*/ 429 h 505"/>
                  <a:gd name="T62" fmla="*/ 633 w 749"/>
                  <a:gd name="T63" fmla="*/ 452 h 505"/>
                  <a:gd name="T64" fmla="*/ 620 w 749"/>
                  <a:gd name="T65" fmla="*/ 477 h 505"/>
                  <a:gd name="T66" fmla="*/ 749 w 749"/>
                  <a:gd name="T67" fmla="*/ 334 h 505"/>
                  <a:gd name="T68" fmla="*/ 735 w 749"/>
                  <a:gd name="T69" fmla="*/ 315 h 505"/>
                  <a:gd name="T70" fmla="*/ 720 w 749"/>
                  <a:gd name="T71" fmla="*/ 291 h 505"/>
                  <a:gd name="T72" fmla="*/ 696 w 749"/>
                  <a:gd name="T73" fmla="*/ 254 h 505"/>
                  <a:gd name="T74" fmla="*/ 675 w 749"/>
                  <a:gd name="T75" fmla="*/ 228 h 505"/>
                  <a:gd name="T76" fmla="*/ 658 w 749"/>
                  <a:gd name="T77" fmla="*/ 207 h 505"/>
                  <a:gd name="T78" fmla="*/ 637 w 749"/>
                  <a:gd name="T79" fmla="*/ 182 h 505"/>
                  <a:gd name="T80" fmla="*/ 616 w 749"/>
                  <a:gd name="T81" fmla="*/ 157 h 505"/>
                  <a:gd name="T82" fmla="*/ 593 w 749"/>
                  <a:gd name="T83" fmla="*/ 131 h 505"/>
                  <a:gd name="T84" fmla="*/ 568 w 749"/>
                  <a:gd name="T85" fmla="*/ 108 h 505"/>
                  <a:gd name="T86" fmla="*/ 544 w 749"/>
                  <a:gd name="T87" fmla="*/ 83 h 505"/>
                  <a:gd name="T88" fmla="*/ 517 w 749"/>
                  <a:gd name="T89" fmla="*/ 61 h 505"/>
                  <a:gd name="T90" fmla="*/ 492 w 749"/>
                  <a:gd name="T91" fmla="*/ 40 h 505"/>
                  <a:gd name="T92" fmla="*/ 467 w 749"/>
                  <a:gd name="T93" fmla="*/ 22 h 505"/>
                  <a:gd name="T94" fmla="*/ 437 w 749"/>
                  <a:gd name="T95" fmla="*/ 7 h 505"/>
                  <a:gd name="T96" fmla="*/ 405 w 749"/>
                  <a:gd name="T97" fmla="*/ 2 h 505"/>
                  <a:gd name="T98" fmla="*/ 371 w 749"/>
                  <a:gd name="T99" fmla="*/ 2 h 505"/>
                  <a:gd name="T100" fmla="*/ 336 w 749"/>
                  <a:gd name="T101" fmla="*/ 11 h 505"/>
                  <a:gd name="T102" fmla="*/ 298 w 749"/>
                  <a:gd name="T103" fmla="*/ 22 h 505"/>
                  <a:gd name="T104" fmla="*/ 264 w 749"/>
                  <a:gd name="T105" fmla="*/ 40 h 505"/>
                  <a:gd name="T106" fmla="*/ 228 w 749"/>
                  <a:gd name="T107" fmla="*/ 61 h 505"/>
                  <a:gd name="T108" fmla="*/ 192 w 749"/>
                  <a:gd name="T109" fmla="*/ 87 h 505"/>
                  <a:gd name="T110" fmla="*/ 158 w 749"/>
                  <a:gd name="T111" fmla="*/ 112 h 505"/>
                  <a:gd name="T112" fmla="*/ 125 w 749"/>
                  <a:gd name="T113" fmla="*/ 138 h 505"/>
                  <a:gd name="T114" fmla="*/ 95 w 749"/>
                  <a:gd name="T115" fmla="*/ 165 h 505"/>
                  <a:gd name="T116" fmla="*/ 68 w 749"/>
                  <a:gd name="T117" fmla="*/ 192 h 505"/>
                  <a:gd name="T118" fmla="*/ 44 w 749"/>
                  <a:gd name="T119" fmla="*/ 213 h 505"/>
                  <a:gd name="T120" fmla="*/ 25 w 749"/>
                  <a:gd name="T121" fmla="*/ 234 h 505"/>
                  <a:gd name="T122" fmla="*/ 2 w 749"/>
                  <a:gd name="T123" fmla="*/ 26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9" h="505">
                    <a:moveTo>
                      <a:pt x="0" y="264"/>
                    </a:moveTo>
                    <a:lnTo>
                      <a:pt x="32" y="292"/>
                    </a:lnTo>
                    <a:lnTo>
                      <a:pt x="38" y="283"/>
                    </a:lnTo>
                    <a:lnTo>
                      <a:pt x="47" y="275"/>
                    </a:lnTo>
                    <a:lnTo>
                      <a:pt x="51" y="270"/>
                    </a:lnTo>
                    <a:lnTo>
                      <a:pt x="57" y="266"/>
                    </a:lnTo>
                    <a:lnTo>
                      <a:pt x="61" y="260"/>
                    </a:lnTo>
                    <a:lnTo>
                      <a:pt x="66" y="254"/>
                    </a:lnTo>
                    <a:lnTo>
                      <a:pt x="70" y="249"/>
                    </a:lnTo>
                    <a:lnTo>
                      <a:pt x="76" y="243"/>
                    </a:lnTo>
                    <a:lnTo>
                      <a:pt x="82" y="237"/>
                    </a:lnTo>
                    <a:lnTo>
                      <a:pt x="87" y="232"/>
                    </a:lnTo>
                    <a:lnTo>
                      <a:pt x="93" y="228"/>
                    </a:lnTo>
                    <a:lnTo>
                      <a:pt x="101" y="222"/>
                    </a:lnTo>
                    <a:lnTo>
                      <a:pt x="106" y="216"/>
                    </a:lnTo>
                    <a:lnTo>
                      <a:pt x="112" y="211"/>
                    </a:lnTo>
                    <a:lnTo>
                      <a:pt x="118" y="205"/>
                    </a:lnTo>
                    <a:lnTo>
                      <a:pt x="125" y="197"/>
                    </a:lnTo>
                    <a:lnTo>
                      <a:pt x="131" y="192"/>
                    </a:lnTo>
                    <a:lnTo>
                      <a:pt x="139" y="186"/>
                    </a:lnTo>
                    <a:lnTo>
                      <a:pt x="144" y="178"/>
                    </a:lnTo>
                    <a:lnTo>
                      <a:pt x="152" y="175"/>
                    </a:lnTo>
                    <a:lnTo>
                      <a:pt x="158" y="169"/>
                    </a:lnTo>
                    <a:lnTo>
                      <a:pt x="165" y="163"/>
                    </a:lnTo>
                    <a:lnTo>
                      <a:pt x="173" y="157"/>
                    </a:lnTo>
                    <a:lnTo>
                      <a:pt x="180" y="152"/>
                    </a:lnTo>
                    <a:lnTo>
                      <a:pt x="188" y="146"/>
                    </a:lnTo>
                    <a:lnTo>
                      <a:pt x="196" y="140"/>
                    </a:lnTo>
                    <a:lnTo>
                      <a:pt x="201" y="135"/>
                    </a:lnTo>
                    <a:lnTo>
                      <a:pt x="209" y="129"/>
                    </a:lnTo>
                    <a:lnTo>
                      <a:pt x="217" y="123"/>
                    </a:lnTo>
                    <a:lnTo>
                      <a:pt x="226" y="119"/>
                    </a:lnTo>
                    <a:lnTo>
                      <a:pt x="232" y="112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5" y="99"/>
                    </a:lnTo>
                    <a:lnTo>
                      <a:pt x="260" y="93"/>
                    </a:lnTo>
                    <a:lnTo>
                      <a:pt x="268" y="89"/>
                    </a:lnTo>
                    <a:lnTo>
                      <a:pt x="275" y="83"/>
                    </a:lnTo>
                    <a:lnTo>
                      <a:pt x="283" y="81"/>
                    </a:lnTo>
                    <a:lnTo>
                      <a:pt x="291" y="76"/>
                    </a:lnTo>
                    <a:lnTo>
                      <a:pt x="298" y="72"/>
                    </a:lnTo>
                    <a:lnTo>
                      <a:pt x="304" y="68"/>
                    </a:lnTo>
                    <a:lnTo>
                      <a:pt x="312" y="66"/>
                    </a:lnTo>
                    <a:lnTo>
                      <a:pt x="319" y="62"/>
                    </a:lnTo>
                    <a:lnTo>
                      <a:pt x="327" y="59"/>
                    </a:lnTo>
                    <a:lnTo>
                      <a:pt x="334" y="57"/>
                    </a:lnTo>
                    <a:lnTo>
                      <a:pt x="342" y="55"/>
                    </a:lnTo>
                    <a:lnTo>
                      <a:pt x="348" y="53"/>
                    </a:lnTo>
                    <a:lnTo>
                      <a:pt x="353" y="51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4" y="45"/>
                    </a:lnTo>
                    <a:lnTo>
                      <a:pt x="380" y="45"/>
                    </a:lnTo>
                    <a:lnTo>
                      <a:pt x="386" y="45"/>
                    </a:lnTo>
                    <a:lnTo>
                      <a:pt x="393" y="45"/>
                    </a:lnTo>
                    <a:lnTo>
                      <a:pt x="405" y="45"/>
                    </a:lnTo>
                    <a:lnTo>
                      <a:pt x="416" y="47"/>
                    </a:lnTo>
                    <a:lnTo>
                      <a:pt x="428" y="51"/>
                    </a:lnTo>
                    <a:lnTo>
                      <a:pt x="437" y="59"/>
                    </a:lnTo>
                    <a:lnTo>
                      <a:pt x="443" y="61"/>
                    </a:lnTo>
                    <a:lnTo>
                      <a:pt x="447" y="64"/>
                    </a:lnTo>
                    <a:lnTo>
                      <a:pt x="452" y="68"/>
                    </a:lnTo>
                    <a:lnTo>
                      <a:pt x="458" y="72"/>
                    </a:lnTo>
                    <a:lnTo>
                      <a:pt x="462" y="74"/>
                    </a:lnTo>
                    <a:lnTo>
                      <a:pt x="469" y="80"/>
                    </a:lnTo>
                    <a:lnTo>
                      <a:pt x="473" y="83"/>
                    </a:lnTo>
                    <a:lnTo>
                      <a:pt x="479" y="87"/>
                    </a:lnTo>
                    <a:lnTo>
                      <a:pt x="485" y="91"/>
                    </a:lnTo>
                    <a:lnTo>
                      <a:pt x="490" y="95"/>
                    </a:lnTo>
                    <a:lnTo>
                      <a:pt x="494" y="99"/>
                    </a:lnTo>
                    <a:lnTo>
                      <a:pt x="502" y="104"/>
                    </a:lnTo>
                    <a:lnTo>
                      <a:pt x="505" y="108"/>
                    </a:lnTo>
                    <a:lnTo>
                      <a:pt x="513" y="114"/>
                    </a:lnTo>
                    <a:lnTo>
                      <a:pt x="517" y="119"/>
                    </a:lnTo>
                    <a:lnTo>
                      <a:pt x="523" y="123"/>
                    </a:lnTo>
                    <a:lnTo>
                      <a:pt x="528" y="129"/>
                    </a:lnTo>
                    <a:lnTo>
                      <a:pt x="532" y="135"/>
                    </a:lnTo>
                    <a:lnTo>
                      <a:pt x="538" y="138"/>
                    </a:lnTo>
                    <a:lnTo>
                      <a:pt x="544" y="144"/>
                    </a:lnTo>
                    <a:lnTo>
                      <a:pt x="547" y="148"/>
                    </a:lnTo>
                    <a:lnTo>
                      <a:pt x="553" y="154"/>
                    </a:lnTo>
                    <a:lnTo>
                      <a:pt x="557" y="157"/>
                    </a:lnTo>
                    <a:lnTo>
                      <a:pt x="563" y="163"/>
                    </a:lnTo>
                    <a:lnTo>
                      <a:pt x="566" y="169"/>
                    </a:lnTo>
                    <a:lnTo>
                      <a:pt x="570" y="175"/>
                    </a:lnTo>
                    <a:lnTo>
                      <a:pt x="576" y="178"/>
                    </a:lnTo>
                    <a:lnTo>
                      <a:pt x="580" y="184"/>
                    </a:lnTo>
                    <a:lnTo>
                      <a:pt x="585" y="190"/>
                    </a:lnTo>
                    <a:lnTo>
                      <a:pt x="591" y="195"/>
                    </a:lnTo>
                    <a:lnTo>
                      <a:pt x="595" y="199"/>
                    </a:lnTo>
                    <a:lnTo>
                      <a:pt x="601" y="207"/>
                    </a:lnTo>
                    <a:lnTo>
                      <a:pt x="608" y="216"/>
                    </a:lnTo>
                    <a:lnTo>
                      <a:pt x="616" y="226"/>
                    </a:lnTo>
                    <a:lnTo>
                      <a:pt x="620" y="230"/>
                    </a:lnTo>
                    <a:lnTo>
                      <a:pt x="623" y="235"/>
                    </a:lnTo>
                    <a:lnTo>
                      <a:pt x="629" y="241"/>
                    </a:lnTo>
                    <a:lnTo>
                      <a:pt x="633" y="247"/>
                    </a:lnTo>
                    <a:lnTo>
                      <a:pt x="639" y="256"/>
                    </a:lnTo>
                    <a:lnTo>
                      <a:pt x="646" y="266"/>
                    </a:lnTo>
                    <a:lnTo>
                      <a:pt x="654" y="275"/>
                    </a:lnTo>
                    <a:lnTo>
                      <a:pt x="661" y="285"/>
                    </a:lnTo>
                    <a:lnTo>
                      <a:pt x="665" y="292"/>
                    </a:lnTo>
                    <a:lnTo>
                      <a:pt x="673" y="300"/>
                    </a:lnTo>
                    <a:lnTo>
                      <a:pt x="677" y="308"/>
                    </a:lnTo>
                    <a:lnTo>
                      <a:pt x="682" y="315"/>
                    </a:lnTo>
                    <a:lnTo>
                      <a:pt x="686" y="321"/>
                    </a:lnTo>
                    <a:lnTo>
                      <a:pt x="692" y="327"/>
                    </a:lnTo>
                    <a:lnTo>
                      <a:pt x="694" y="330"/>
                    </a:lnTo>
                    <a:lnTo>
                      <a:pt x="699" y="336"/>
                    </a:lnTo>
                    <a:lnTo>
                      <a:pt x="694" y="340"/>
                    </a:lnTo>
                    <a:lnTo>
                      <a:pt x="692" y="348"/>
                    </a:lnTo>
                    <a:lnTo>
                      <a:pt x="686" y="355"/>
                    </a:lnTo>
                    <a:lnTo>
                      <a:pt x="680" y="367"/>
                    </a:lnTo>
                    <a:lnTo>
                      <a:pt x="677" y="372"/>
                    </a:lnTo>
                    <a:lnTo>
                      <a:pt x="673" y="378"/>
                    </a:lnTo>
                    <a:lnTo>
                      <a:pt x="669" y="384"/>
                    </a:lnTo>
                    <a:lnTo>
                      <a:pt x="665" y="391"/>
                    </a:lnTo>
                    <a:lnTo>
                      <a:pt x="663" y="397"/>
                    </a:lnTo>
                    <a:lnTo>
                      <a:pt x="659" y="405"/>
                    </a:lnTo>
                    <a:lnTo>
                      <a:pt x="656" y="410"/>
                    </a:lnTo>
                    <a:lnTo>
                      <a:pt x="654" y="418"/>
                    </a:lnTo>
                    <a:lnTo>
                      <a:pt x="648" y="424"/>
                    </a:lnTo>
                    <a:lnTo>
                      <a:pt x="646" y="429"/>
                    </a:lnTo>
                    <a:lnTo>
                      <a:pt x="642" y="435"/>
                    </a:lnTo>
                    <a:lnTo>
                      <a:pt x="639" y="441"/>
                    </a:lnTo>
                    <a:lnTo>
                      <a:pt x="637" y="446"/>
                    </a:lnTo>
                    <a:lnTo>
                      <a:pt x="633" y="452"/>
                    </a:lnTo>
                    <a:lnTo>
                      <a:pt x="631" y="458"/>
                    </a:lnTo>
                    <a:lnTo>
                      <a:pt x="629" y="464"/>
                    </a:lnTo>
                    <a:lnTo>
                      <a:pt x="623" y="471"/>
                    </a:lnTo>
                    <a:lnTo>
                      <a:pt x="620" y="477"/>
                    </a:lnTo>
                    <a:lnTo>
                      <a:pt x="618" y="483"/>
                    </a:lnTo>
                    <a:lnTo>
                      <a:pt x="618" y="484"/>
                    </a:lnTo>
                    <a:lnTo>
                      <a:pt x="656" y="505"/>
                    </a:lnTo>
                    <a:lnTo>
                      <a:pt x="749" y="334"/>
                    </a:lnTo>
                    <a:lnTo>
                      <a:pt x="743" y="323"/>
                    </a:lnTo>
                    <a:lnTo>
                      <a:pt x="741" y="321"/>
                    </a:lnTo>
                    <a:lnTo>
                      <a:pt x="739" y="319"/>
                    </a:lnTo>
                    <a:lnTo>
                      <a:pt x="735" y="315"/>
                    </a:lnTo>
                    <a:lnTo>
                      <a:pt x="734" y="310"/>
                    </a:lnTo>
                    <a:lnTo>
                      <a:pt x="730" y="304"/>
                    </a:lnTo>
                    <a:lnTo>
                      <a:pt x="726" y="298"/>
                    </a:lnTo>
                    <a:lnTo>
                      <a:pt x="720" y="291"/>
                    </a:lnTo>
                    <a:lnTo>
                      <a:pt x="716" y="285"/>
                    </a:lnTo>
                    <a:lnTo>
                      <a:pt x="709" y="275"/>
                    </a:lnTo>
                    <a:lnTo>
                      <a:pt x="703" y="266"/>
                    </a:lnTo>
                    <a:lnTo>
                      <a:pt x="696" y="254"/>
                    </a:lnTo>
                    <a:lnTo>
                      <a:pt x="688" y="245"/>
                    </a:lnTo>
                    <a:lnTo>
                      <a:pt x="684" y="239"/>
                    </a:lnTo>
                    <a:lnTo>
                      <a:pt x="678" y="234"/>
                    </a:lnTo>
                    <a:lnTo>
                      <a:pt x="675" y="228"/>
                    </a:lnTo>
                    <a:lnTo>
                      <a:pt x="671" y="222"/>
                    </a:lnTo>
                    <a:lnTo>
                      <a:pt x="665" y="218"/>
                    </a:lnTo>
                    <a:lnTo>
                      <a:pt x="661" y="213"/>
                    </a:lnTo>
                    <a:lnTo>
                      <a:pt x="658" y="207"/>
                    </a:lnTo>
                    <a:lnTo>
                      <a:pt x="654" y="201"/>
                    </a:lnTo>
                    <a:lnTo>
                      <a:pt x="648" y="194"/>
                    </a:lnTo>
                    <a:lnTo>
                      <a:pt x="642" y="188"/>
                    </a:lnTo>
                    <a:lnTo>
                      <a:pt x="637" y="182"/>
                    </a:lnTo>
                    <a:lnTo>
                      <a:pt x="633" y="176"/>
                    </a:lnTo>
                    <a:lnTo>
                      <a:pt x="625" y="169"/>
                    </a:lnTo>
                    <a:lnTo>
                      <a:pt x="621" y="163"/>
                    </a:lnTo>
                    <a:lnTo>
                      <a:pt x="616" y="157"/>
                    </a:lnTo>
                    <a:lnTo>
                      <a:pt x="610" y="152"/>
                    </a:lnTo>
                    <a:lnTo>
                      <a:pt x="604" y="144"/>
                    </a:lnTo>
                    <a:lnTo>
                      <a:pt x="599" y="138"/>
                    </a:lnTo>
                    <a:lnTo>
                      <a:pt x="593" y="131"/>
                    </a:lnTo>
                    <a:lnTo>
                      <a:pt x="587" y="125"/>
                    </a:lnTo>
                    <a:lnTo>
                      <a:pt x="580" y="119"/>
                    </a:lnTo>
                    <a:lnTo>
                      <a:pt x="576" y="114"/>
                    </a:lnTo>
                    <a:lnTo>
                      <a:pt x="568" y="108"/>
                    </a:lnTo>
                    <a:lnTo>
                      <a:pt x="563" y="102"/>
                    </a:lnTo>
                    <a:lnTo>
                      <a:pt x="557" y="97"/>
                    </a:lnTo>
                    <a:lnTo>
                      <a:pt x="551" y="89"/>
                    </a:lnTo>
                    <a:lnTo>
                      <a:pt x="544" y="83"/>
                    </a:lnTo>
                    <a:lnTo>
                      <a:pt x="538" y="80"/>
                    </a:lnTo>
                    <a:lnTo>
                      <a:pt x="530" y="72"/>
                    </a:lnTo>
                    <a:lnTo>
                      <a:pt x="524" y="66"/>
                    </a:lnTo>
                    <a:lnTo>
                      <a:pt x="517" y="61"/>
                    </a:lnTo>
                    <a:lnTo>
                      <a:pt x="513" y="57"/>
                    </a:lnTo>
                    <a:lnTo>
                      <a:pt x="505" y="51"/>
                    </a:lnTo>
                    <a:lnTo>
                      <a:pt x="500" y="45"/>
                    </a:lnTo>
                    <a:lnTo>
                      <a:pt x="492" y="40"/>
                    </a:lnTo>
                    <a:lnTo>
                      <a:pt x="486" y="36"/>
                    </a:lnTo>
                    <a:lnTo>
                      <a:pt x="479" y="32"/>
                    </a:lnTo>
                    <a:lnTo>
                      <a:pt x="473" y="28"/>
                    </a:lnTo>
                    <a:lnTo>
                      <a:pt x="467" y="22"/>
                    </a:lnTo>
                    <a:lnTo>
                      <a:pt x="460" y="21"/>
                    </a:lnTo>
                    <a:lnTo>
                      <a:pt x="452" y="15"/>
                    </a:lnTo>
                    <a:lnTo>
                      <a:pt x="445" y="11"/>
                    </a:lnTo>
                    <a:lnTo>
                      <a:pt x="437" y="7"/>
                    </a:lnTo>
                    <a:lnTo>
                      <a:pt x="429" y="5"/>
                    </a:lnTo>
                    <a:lnTo>
                      <a:pt x="422" y="3"/>
                    </a:lnTo>
                    <a:lnTo>
                      <a:pt x="414" y="2"/>
                    </a:lnTo>
                    <a:lnTo>
                      <a:pt x="405" y="2"/>
                    </a:lnTo>
                    <a:lnTo>
                      <a:pt x="397" y="2"/>
                    </a:lnTo>
                    <a:lnTo>
                      <a:pt x="388" y="0"/>
                    </a:lnTo>
                    <a:lnTo>
                      <a:pt x="380" y="0"/>
                    </a:lnTo>
                    <a:lnTo>
                      <a:pt x="371" y="2"/>
                    </a:lnTo>
                    <a:lnTo>
                      <a:pt x="363" y="3"/>
                    </a:lnTo>
                    <a:lnTo>
                      <a:pt x="353" y="5"/>
                    </a:lnTo>
                    <a:lnTo>
                      <a:pt x="346" y="7"/>
                    </a:lnTo>
                    <a:lnTo>
                      <a:pt x="336" y="11"/>
                    </a:lnTo>
                    <a:lnTo>
                      <a:pt x="329" y="13"/>
                    </a:lnTo>
                    <a:lnTo>
                      <a:pt x="319" y="15"/>
                    </a:lnTo>
                    <a:lnTo>
                      <a:pt x="310" y="19"/>
                    </a:lnTo>
                    <a:lnTo>
                      <a:pt x="298" y="22"/>
                    </a:lnTo>
                    <a:lnTo>
                      <a:pt x="291" y="26"/>
                    </a:lnTo>
                    <a:lnTo>
                      <a:pt x="281" y="30"/>
                    </a:lnTo>
                    <a:lnTo>
                      <a:pt x="272" y="36"/>
                    </a:lnTo>
                    <a:lnTo>
                      <a:pt x="264" y="40"/>
                    </a:lnTo>
                    <a:lnTo>
                      <a:pt x="255" y="45"/>
                    </a:lnTo>
                    <a:lnTo>
                      <a:pt x="245" y="51"/>
                    </a:lnTo>
                    <a:lnTo>
                      <a:pt x="236" y="55"/>
                    </a:lnTo>
                    <a:lnTo>
                      <a:pt x="228" y="61"/>
                    </a:lnTo>
                    <a:lnTo>
                      <a:pt x="218" y="68"/>
                    </a:lnTo>
                    <a:lnTo>
                      <a:pt x="209" y="74"/>
                    </a:lnTo>
                    <a:lnTo>
                      <a:pt x="201" y="81"/>
                    </a:lnTo>
                    <a:lnTo>
                      <a:pt x="192" y="87"/>
                    </a:lnTo>
                    <a:lnTo>
                      <a:pt x="184" y="93"/>
                    </a:lnTo>
                    <a:lnTo>
                      <a:pt x="175" y="99"/>
                    </a:lnTo>
                    <a:lnTo>
                      <a:pt x="165" y="106"/>
                    </a:lnTo>
                    <a:lnTo>
                      <a:pt x="158" y="112"/>
                    </a:lnTo>
                    <a:lnTo>
                      <a:pt x="150" y="119"/>
                    </a:lnTo>
                    <a:lnTo>
                      <a:pt x="141" y="125"/>
                    </a:lnTo>
                    <a:lnTo>
                      <a:pt x="133" y="131"/>
                    </a:lnTo>
                    <a:lnTo>
                      <a:pt x="125" y="138"/>
                    </a:lnTo>
                    <a:lnTo>
                      <a:pt x="118" y="146"/>
                    </a:lnTo>
                    <a:lnTo>
                      <a:pt x="110" y="152"/>
                    </a:lnTo>
                    <a:lnTo>
                      <a:pt x="103" y="159"/>
                    </a:lnTo>
                    <a:lnTo>
                      <a:pt x="95" y="165"/>
                    </a:lnTo>
                    <a:lnTo>
                      <a:pt x="87" y="171"/>
                    </a:lnTo>
                    <a:lnTo>
                      <a:pt x="80" y="178"/>
                    </a:lnTo>
                    <a:lnTo>
                      <a:pt x="74" y="184"/>
                    </a:lnTo>
                    <a:lnTo>
                      <a:pt x="68" y="192"/>
                    </a:lnTo>
                    <a:lnTo>
                      <a:pt x="63" y="197"/>
                    </a:lnTo>
                    <a:lnTo>
                      <a:pt x="55" y="203"/>
                    </a:lnTo>
                    <a:lnTo>
                      <a:pt x="49" y="209"/>
                    </a:lnTo>
                    <a:lnTo>
                      <a:pt x="44" y="213"/>
                    </a:lnTo>
                    <a:lnTo>
                      <a:pt x="40" y="220"/>
                    </a:lnTo>
                    <a:lnTo>
                      <a:pt x="32" y="224"/>
                    </a:lnTo>
                    <a:lnTo>
                      <a:pt x="28" y="230"/>
                    </a:lnTo>
                    <a:lnTo>
                      <a:pt x="25" y="234"/>
                    </a:lnTo>
                    <a:lnTo>
                      <a:pt x="21" y="239"/>
                    </a:lnTo>
                    <a:lnTo>
                      <a:pt x="11" y="247"/>
                    </a:lnTo>
                    <a:lnTo>
                      <a:pt x="7" y="254"/>
                    </a:lnTo>
                    <a:lnTo>
                      <a:pt x="2" y="260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6784975" y="4918075"/>
                <a:ext cx="328612" cy="222250"/>
              </a:xfrm>
              <a:custGeom>
                <a:avLst/>
                <a:gdLst>
                  <a:gd name="T0" fmla="*/ 182 w 414"/>
                  <a:gd name="T1" fmla="*/ 2 h 279"/>
                  <a:gd name="T2" fmla="*/ 0 w 414"/>
                  <a:gd name="T3" fmla="*/ 76 h 279"/>
                  <a:gd name="T4" fmla="*/ 0 w 414"/>
                  <a:gd name="T5" fmla="*/ 76 h 279"/>
                  <a:gd name="T6" fmla="*/ 3 w 414"/>
                  <a:gd name="T7" fmla="*/ 76 h 279"/>
                  <a:gd name="T8" fmla="*/ 9 w 414"/>
                  <a:gd name="T9" fmla="*/ 76 h 279"/>
                  <a:gd name="T10" fmla="*/ 17 w 414"/>
                  <a:gd name="T11" fmla="*/ 76 h 279"/>
                  <a:gd name="T12" fmla="*/ 24 w 414"/>
                  <a:gd name="T13" fmla="*/ 76 h 279"/>
                  <a:gd name="T14" fmla="*/ 34 w 414"/>
                  <a:gd name="T15" fmla="*/ 76 h 279"/>
                  <a:gd name="T16" fmla="*/ 45 w 414"/>
                  <a:gd name="T17" fmla="*/ 76 h 279"/>
                  <a:gd name="T18" fmla="*/ 57 w 414"/>
                  <a:gd name="T19" fmla="*/ 78 h 279"/>
                  <a:gd name="T20" fmla="*/ 68 w 414"/>
                  <a:gd name="T21" fmla="*/ 78 h 279"/>
                  <a:gd name="T22" fmla="*/ 79 w 414"/>
                  <a:gd name="T23" fmla="*/ 78 h 279"/>
                  <a:gd name="T24" fmla="*/ 85 w 414"/>
                  <a:gd name="T25" fmla="*/ 78 h 279"/>
                  <a:gd name="T26" fmla="*/ 91 w 414"/>
                  <a:gd name="T27" fmla="*/ 78 h 279"/>
                  <a:gd name="T28" fmla="*/ 97 w 414"/>
                  <a:gd name="T29" fmla="*/ 80 h 279"/>
                  <a:gd name="T30" fmla="*/ 104 w 414"/>
                  <a:gd name="T31" fmla="*/ 80 h 279"/>
                  <a:gd name="T32" fmla="*/ 114 w 414"/>
                  <a:gd name="T33" fmla="*/ 80 h 279"/>
                  <a:gd name="T34" fmla="*/ 123 w 414"/>
                  <a:gd name="T35" fmla="*/ 83 h 279"/>
                  <a:gd name="T36" fmla="*/ 133 w 414"/>
                  <a:gd name="T37" fmla="*/ 83 h 279"/>
                  <a:gd name="T38" fmla="*/ 140 w 414"/>
                  <a:gd name="T39" fmla="*/ 87 h 279"/>
                  <a:gd name="T40" fmla="*/ 150 w 414"/>
                  <a:gd name="T41" fmla="*/ 91 h 279"/>
                  <a:gd name="T42" fmla="*/ 161 w 414"/>
                  <a:gd name="T43" fmla="*/ 95 h 279"/>
                  <a:gd name="T44" fmla="*/ 173 w 414"/>
                  <a:gd name="T45" fmla="*/ 101 h 279"/>
                  <a:gd name="T46" fmla="*/ 184 w 414"/>
                  <a:gd name="T47" fmla="*/ 104 h 279"/>
                  <a:gd name="T48" fmla="*/ 192 w 414"/>
                  <a:gd name="T49" fmla="*/ 110 h 279"/>
                  <a:gd name="T50" fmla="*/ 203 w 414"/>
                  <a:gd name="T51" fmla="*/ 116 h 279"/>
                  <a:gd name="T52" fmla="*/ 211 w 414"/>
                  <a:gd name="T53" fmla="*/ 120 h 279"/>
                  <a:gd name="T54" fmla="*/ 220 w 414"/>
                  <a:gd name="T55" fmla="*/ 127 h 279"/>
                  <a:gd name="T56" fmla="*/ 226 w 414"/>
                  <a:gd name="T57" fmla="*/ 133 h 279"/>
                  <a:gd name="T58" fmla="*/ 233 w 414"/>
                  <a:gd name="T59" fmla="*/ 139 h 279"/>
                  <a:gd name="T60" fmla="*/ 241 w 414"/>
                  <a:gd name="T61" fmla="*/ 144 h 279"/>
                  <a:gd name="T62" fmla="*/ 247 w 414"/>
                  <a:gd name="T63" fmla="*/ 152 h 279"/>
                  <a:gd name="T64" fmla="*/ 252 w 414"/>
                  <a:gd name="T65" fmla="*/ 158 h 279"/>
                  <a:gd name="T66" fmla="*/ 260 w 414"/>
                  <a:gd name="T67" fmla="*/ 163 h 279"/>
                  <a:gd name="T68" fmla="*/ 266 w 414"/>
                  <a:gd name="T69" fmla="*/ 171 h 279"/>
                  <a:gd name="T70" fmla="*/ 273 w 414"/>
                  <a:gd name="T71" fmla="*/ 177 h 279"/>
                  <a:gd name="T72" fmla="*/ 277 w 414"/>
                  <a:gd name="T73" fmla="*/ 184 h 279"/>
                  <a:gd name="T74" fmla="*/ 283 w 414"/>
                  <a:gd name="T75" fmla="*/ 190 h 279"/>
                  <a:gd name="T76" fmla="*/ 290 w 414"/>
                  <a:gd name="T77" fmla="*/ 196 h 279"/>
                  <a:gd name="T78" fmla="*/ 296 w 414"/>
                  <a:gd name="T79" fmla="*/ 203 h 279"/>
                  <a:gd name="T80" fmla="*/ 302 w 414"/>
                  <a:gd name="T81" fmla="*/ 209 h 279"/>
                  <a:gd name="T82" fmla="*/ 309 w 414"/>
                  <a:gd name="T83" fmla="*/ 217 h 279"/>
                  <a:gd name="T84" fmla="*/ 315 w 414"/>
                  <a:gd name="T85" fmla="*/ 222 h 279"/>
                  <a:gd name="T86" fmla="*/ 325 w 414"/>
                  <a:gd name="T87" fmla="*/ 228 h 279"/>
                  <a:gd name="T88" fmla="*/ 330 w 414"/>
                  <a:gd name="T89" fmla="*/ 234 h 279"/>
                  <a:gd name="T90" fmla="*/ 340 w 414"/>
                  <a:gd name="T91" fmla="*/ 241 h 279"/>
                  <a:gd name="T92" fmla="*/ 347 w 414"/>
                  <a:gd name="T93" fmla="*/ 247 h 279"/>
                  <a:gd name="T94" fmla="*/ 359 w 414"/>
                  <a:gd name="T95" fmla="*/ 255 h 279"/>
                  <a:gd name="T96" fmla="*/ 363 w 414"/>
                  <a:gd name="T97" fmla="*/ 256 h 279"/>
                  <a:gd name="T98" fmla="*/ 368 w 414"/>
                  <a:gd name="T99" fmla="*/ 260 h 279"/>
                  <a:gd name="T100" fmla="*/ 372 w 414"/>
                  <a:gd name="T101" fmla="*/ 264 h 279"/>
                  <a:gd name="T102" fmla="*/ 378 w 414"/>
                  <a:gd name="T103" fmla="*/ 266 h 279"/>
                  <a:gd name="T104" fmla="*/ 384 w 414"/>
                  <a:gd name="T105" fmla="*/ 270 h 279"/>
                  <a:gd name="T106" fmla="*/ 389 w 414"/>
                  <a:gd name="T107" fmla="*/ 274 h 279"/>
                  <a:gd name="T108" fmla="*/ 395 w 414"/>
                  <a:gd name="T109" fmla="*/ 277 h 279"/>
                  <a:gd name="T110" fmla="*/ 403 w 414"/>
                  <a:gd name="T111" fmla="*/ 279 h 279"/>
                  <a:gd name="T112" fmla="*/ 414 w 414"/>
                  <a:gd name="T113" fmla="*/ 270 h 279"/>
                  <a:gd name="T114" fmla="*/ 184 w 414"/>
                  <a:gd name="T115" fmla="*/ 0 h 279"/>
                  <a:gd name="T116" fmla="*/ 182 w 414"/>
                  <a:gd name="T117" fmla="*/ 2 h 279"/>
                  <a:gd name="T118" fmla="*/ 182 w 414"/>
                  <a:gd name="T119" fmla="*/ 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4" h="279">
                    <a:moveTo>
                      <a:pt x="182" y="2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3" y="76"/>
                    </a:lnTo>
                    <a:lnTo>
                      <a:pt x="9" y="76"/>
                    </a:lnTo>
                    <a:lnTo>
                      <a:pt x="17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45" y="76"/>
                    </a:lnTo>
                    <a:lnTo>
                      <a:pt x="57" y="78"/>
                    </a:lnTo>
                    <a:lnTo>
                      <a:pt x="68" y="78"/>
                    </a:lnTo>
                    <a:lnTo>
                      <a:pt x="79" y="78"/>
                    </a:lnTo>
                    <a:lnTo>
                      <a:pt x="85" y="78"/>
                    </a:lnTo>
                    <a:lnTo>
                      <a:pt x="91" y="78"/>
                    </a:lnTo>
                    <a:lnTo>
                      <a:pt x="97" y="80"/>
                    </a:lnTo>
                    <a:lnTo>
                      <a:pt x="104" y="80"/>
                    </a:lnTo>
                    <a:lnTo>
                      <a:pt x="114" y="80"/>
                    </a:lnTo>
                    <a:lnTo>
                      <a:pt x="123" y="83"/>
                    </a:lnTo>
                    <a:lnTo>
                      <a:pt x="133" y="83"/>
                    </a:lnTo>
                    <a:lnTo>
                      <a:pt x="140" y="87"/>
                    </a:lnTo>
                    <a:lnTo>
                      <a:pt x="150" y="91"/>
                    </a:lnTo>
                    <a:lnTo>
                      <a:pt x="161" y="95"/>
                    </a:lnTo>
                    <a:lnTo>
                      <a:pt x="173" y="101"/>
                    </a:lnTo>
                    <a:lnTo>
                      <a:pt x="184" y="104"/>
                    </a:lnTo>
                    <a:lnTo>
                      <a:pt x="192" y="110"/>
                    </a:lnTo>
                    <a:lnTo>
                      <a:pt x="203" y="116"/>
                    </a:lnTo>
                    <a:lnTo>
                      <a:pt x="211" y="120"/>
                    </a:lnTo>
                    <a:lnTo>
                      <a:pt x="220" y="127"/>
                    </a:lnTo>
                    <a:lnTo>
                      <a:pt x="226" y="133"/>
                    </a:lnTo>
                    <a:lnTo>
                      <a:pt x="233" y="139"/>
                    </a:lnTo>
                    <a:lnTo>
                      <a:pt x="241" y="144"/>
                    </a:lnTo>
                    <a:lnTo>
                      <a:pt x="247" y="152"/>
                    </a:lnTo>
                    <a:lnTo>
                      <a:pt x="252" y="158"/>
                    </a:lnTo>
                    <a:lnTo>
                      <a:pt x="260" y="163"/>
                    </a:lnTo>
                    <a:lnTo>
                      <a:pt x="266" y="171"/>
                    </a:lnTo>
                    <a:lnTo>
                      <a:pt x="273" y="177"/>
                    </a:lnTo>
                    <a:lnTo>
                      <a:pt x="277" y="184"/>
                    </a:lnTo>
                    <a:lnTo>
                      <a:pt x="283" y="190"/>
                    </a:lnTo>
                    <a:lnTo>
                      <a:pt x="290" y="196"/>
                    </a:lnTo>
                    <a:lnTo>
                      <a:pt x="296" y="203"/>
                    </a:lnTo>
                    <a:lnTo>
                      <a:pt x="302" y="209"/>
                    </a:lnTo>
                    <a:lnTo>
                      <a:pt x="309" y="217"/>
                    </a:lnTo>
                    <a:lnTo>
                      <a:pt x="315" y="222"/>
                    </a:lnTo>
                    <a:lnTo>
                      <a:pt x="325" y="228"/>
                    </a:lnTo>
                    <a:lnTo>
                      <a:pt x="330" y="234"/>
                    </a:lnTo>
                    <a:lnTo>
                      <a:pt x="340" y="241"/>
                    </a:lnTo>
                    <a:lnTo>
                      <a:pt x="347" y="247"/>
                    </a:lnTo>
                    <a:lnTo>
                      <a:pt x="359" y="255"/>
                    </a:lnTo>
                    <a:lnTo>
                      <a:pt x="363" y="256"/>
                    </a:lnTo>
                    <a:lnTo>
                      <a:pt x="368" y="260"/>
                    </a:lnTo>
                    <a:lnTo>
                      <a:pt x="372" y="264"/>
                    </a:lnTo>
                    <a:lnTo>
                      <a:pt x="378" y="266"/>
                    </a:lnTo>
                    <a:lnTo>
                      <a:pt x="384" y="270"/>
                    </a:lnTo>
                    <a:lnTo>
                      <a:pt x="389" y="274"/>
                    </a:lnTo>
                    <a:lnTo>
                      <a:pt x="395" y="277"/>
                    </a:lnTo>
                    <a:lnTo>
                      <a:pt x="403" y="279"/>
                    </a:lnTo>
                    <a:lnTo>
                      <a:pt x="414" y="270"/>
                    </a:lnTo>
                    <a:lnTo>
                      <a:pt x="184" y="0"/>
                    </a:lnTo>
                    <a:lnTo>
                      <a:pt x="182" y="2"/>
                    </a:lnTo>
                    <a:lnTo>
                      <a:pt x="18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35"/>
              <p:cNvSpPr>
                <a:spLocks/>
              </p:cNvSpPr>
              <p:nvPr/>
            </p:nvSpPr>
            <p:spPr bwMode="auto">
              <a:xfrm>
                <a:off x="6430962" y="5103813"/>
                <a:ext cx="290512" cy="111125"/>
              </a:xfrm>
              <a:custGeom>
                <a:avLst/>
                <a:gdLst>
                  <a:gd name="T0" fmla="*/ 0 w 365"/>
                  <a:gd name="T1" fmla="*/ 34 h 138"/>
                  <a:gd name="T2" fmla="*/ 137 w 365"/>
                  <a:gd name="T3" fmla="*/ 138 h 138"/>
                  <a:gd name="T4" fmla="*/ 365 w 365"/>
                  <a:gd name="T5" fmla="*/ 87 h 138"/>
                  <a:gd name="T6" fmla="*/ 355 w 365"/>
                  <a:gd name="T7" fmla="*/ 43 h 138"/>
                  <a:gd name="T8" fmla="*/ 353 w 365"/>
                  <a:gd name="T9" fmla="*/ 43 h 138"/>
                  <a:gd name="T10" fmla="*/ 346 w 365"/>
                  <a:gd name="T11" fmla="*/ 45 h 138"/>
                  <a:gd name="T12" fmla="*/ 340 w 365"/>
                  <a:gd name="T13" fmla="*/ 45 h 138"/>
                  <a:gd name="T14" fmla="*/ 336 w 365"/>
                  <a:gd name="T15" fmla="*/ 45 h 138"/>
                  <a:gd name="T16" fmla="*/ 331 w 365"/>
                  <a:gd name="T17" fmla="*/ 47 h 138"/>
                  <a:gd name="T18" fmla="*/ 325 w 365"/>
                  <a:gd name="T19" fmla="*/ 49 h 138"/>
                  <a:gd name="T20" fmla="*/ 315 w 365"/>
                  <a:gd name="T21" fmla="*/ 51 h 138"/>
                  <a:gd name="T22" fmla="*/ 308 w 365"/>
                  <a:gd name="T23" fmla="*/ 53 h 138"/>
                  <a:gd name="T24" fmla="*/ 300 w 365"/>
                  <a:gd name="T25" fmla="*/ 53 h 138"/>
                  <a:gd name="T26" fmla="*/ 293 w 365"/>
                  <a:gd name="T27" fmla="*/ 55 h 138"/>
                  <a:gd name="T28" fmla="*/ 283 w 365"/>
                  <a:gd name="T29" fmla="*/ 59 h 138"/>
                  <a:gd name="T30" fmla="*/ 275 w 365"/>
                  <a:gd name="T31" fmla="*/ 60 h 138"/>
                  <a:gd name="T32" fmla="*/ 266 w 365"/>
                  <a:gd name="T33" fmla="*/ 62 h 138"/>
                  <a:gd name="T34" fmla="*/ 258 w 365"/>
                  <a:gd name="T35" fmla="*/ 66 h 138"/>
                  <a:gd name="T36" fmla="*/ 247 w 365"/>
                  <a:gd name="T37" fmla="*/ 66 h 138"/>
                  <a:gd name="T38" fmla="*/ 237 w 365"/>
                  <a:gd name="T39" fmla="*/ 68 h 138"/>
                  <a:gd name="T40" fmla="*/ 228 w 365"/>
                  <a:gd name="T41" fmla="*/ 70 h 138"/>
                  <a:gd name="T42" fmla="*/ 220 w 365"/>
                  <a:gd name="T43" fmla="*/ 74 h 138"/>
                  <a:gd name="T44" fmla="*/ 209 w 365"/>
                  <a:gd name="T45" fmla="*/ 74 h 138"/>
                  <a:gd name="T46" fmla="*/ 201 w 365"/>
                  <a:gd name="T47" fmla="*/ 76 h 138"/>
                  <a:gd name="T48" fmla="*/ 192 w 365"/>
                  <a:gd name="T49" fmla="*/ 78 h 138"/>
                  <a:gd name="T50" fmla="*/ 186 w 365"/>
                  <a:gd name="T51" fmla="*/ 81 h 138"/>
                  <a:gd name="T52" fmla="*/ 177 w 365"/>
                  <a:gd name="T53" fmla="*/ 81 h 138"/>
                  <a:gd name="T54" fmla="*/ 171 w 365"/>
                  <a:gd name="T55" fmla="*/ 83 h 138"/>
                  <a:gd name="T56" fmla="*/ 165 w 365"/>
                  <a:gd name="T57" fmla="*/ 83 h 138"/>
                  <a:gd name="T58" fmla="*/ 160 w 365"/>
                  <a:gd name="T59" fmla="*/ 85 h 138"/>
                  <a:gd name="T60" fmla="*/ 150 w 365"/>
                  <a:gd name="T61" fmla="*/ 89 h 138"/>
                  <a:gd name="T62" fmla="*/ 146 w 365"/>
                  <a:gd name="T63" fmla="*/ 91 h 138"/>
                  <a:gd name="T64" fmla="*/ 140 w 365"/>
                  <a:gd name="T65" fmla="*/ 85 h 138"/>
                  <a:gd name="T66" fmla="*/ 135 w 365"/>
                  <a:gd name="T67" fmla="*/ 83 h 138"/>
                  <a:gd name="T68" fmla="*/ 127 w 365"/>
                  <a:gd name="T69" fmla="*/ 76 h 138"/>
                  <a:gd name="T70" fmla="*/ 120 w 365"/>
                  <a:gd name="T71" fmla="*/ 70 h 138"/>
                  <a:gd name="T72" fmla="*/ 110 w 365"/>
                  <a:gd name="T73" fmla="*/ 62 h 138"/>
                  <a:gd name="T74" fmla="*/ 101 w 365"/>
                  <a:gd name="T75" fmla="*/ 55 h 138"/>
                  <a:gd name="T76" fmla="*/ 95 w 365"/>
                  <a:gd name="T77" fmla="*/ 51 h 138"/>
                  <a:gd name="T78" fmla="*/ 89 w 365"/>
                  <a:gd name="T79" fmla="*/ 47 h 138"/>
                  <a:gd name="T80" fmla="*/ 83 w 365"/>
                  <a:gd name="T81" fmla="*/ 43 h 138"/>
                  <a:gd name="T82" fmla="*/ 80 w 365"/>
                  <a:gd name="T83" fmla="*/ 40 h 138"/>
                  <a:gd name="T84" fmla="*/ 74 w 365"/>
                  <a:gd name="T85" fmla="*/ 36 h 138"/>
                  <a:gd name="T86" fmla="*/ 68 w 365"/>
                  <a:gd name="T87" fmla="*/ 32 h 138"/>
                  <a:gd name="T88" fmla="*/ 64 w 365"/>
                  <a:gd name="T89" fmla="*/ 28 h 138"/>
                  <a:gd name="T90" fmla="*/ 59 w 365"/>
                  <a:gd name="T91" fmla="*/ 24 h 138"/>
                  <a:gd name="T92" fmla="*/ 49 w 365"/>
                  <a:gd name="T93" fmla="*/ 17 h 138"/>
                  <a:gd name="T94" fmla="*/ 42 w 365"/>
                  <a:gd name="T95" fmla="*/ 11 h 138"/>
                  <a:gd name="T96" fmla="*/ 34 w 365"/>
                  <a:gd name="T97" fmla="*/ 5 h 138"/>
                  <a:gd name="T98" fmla="*/ 30 w 365"/>
                  <a:gd name="T99" fmla="*/ 2 h 138"/>
                  <a:gd name="T100" fmla="*/ 26 w 365"/>
                  <a:gd name="T101" fmla="*/ 0 h 138"/>
                  <a:gd name="T102" fmla="*/ 26 w 365"/>
                  <a:gd name="T103" fmla="*/ 0 h 138"/>
                  <a:gd name="T104" fmla="*/ 0 w 365"/>
                  <a:gd name="T105" fmla="*/ 34 h 138"/>
                  <a:gd name="T106" fmla="*/ 0 w 365"/>
                  <a:gd name="T107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5" h="138">
                    <a:moveTo>
                      <a:pt x="0" y="34"/>
                    </a:moveTo>
                    <a:lnTo>
                      <a:pt x="137" y="138"/>
                    </a:lnTo>
                    <a:lnTo>
                      <a:pt x="365" y="87"/>
                    </a:lnTo>
                    <a:lnTo>
                      <a:pt x="355" y="43"/>
                    </a:lnTo>
                    <a:lnTo>
                      <a:pt x="353" y="43"/>
                    </a:lnTo>
                    <a:lnTo>
                      <a:pt x="346" y="45"/>
                    </a:lnTo>
                    <a:lnTo>
                      <a:pt x="340" y="45"/>
                    </a:lnTo>
                    <a:lnTo>
                      <a:pt x="336" y="45"/>
                    </a:lnTo>
                    <a:lnTo>
                      <a:pt x="331" y="47"/>
                    </a:lnTo>
                    <a:lnTo>
                      <a:pt x="325" y="49"/>
                    </a:lnTo>
                    <a:lnTo>
                      <a:pt x="315" y="51"/>
                    </a:lnTo>
                    <a:lnTo>
                      <a:pt x="308" y="53"/>
                    </a:lnTo>
                    <a:lnTo>
                      <a:pt x="300" y="53"/>
                    </a:lnTo>
                    <a:lnTo>
                      <a:pt x="293" y="55"/>
                    </a:lnTo>
                    <a:lnTo>
                      <a:pt x="283" y="59"/>
                    </a:lnTo>
                    <a:lnTo>
                      <a:pt x="275" y="60"/>
                    </a:lnTo>
                    <a:lnTo>
                      <a:pt x="266" y="62"/>
                    </a:lnTo>
                    <a:lnTo>
                      <a:pt x="258" y="66"/>
                    </a:lnTo>
                    <a:lnTo>
                      <a:pt x="247" y="66"/>
                    </a:lnTo>
                    <a:lnTo>
                      <a:pt x="237" y="68"/>
                    </a:lnTo>
                    <a:lnTo>
                      <a:pt x="228" y="70"/>
                    </a:lnTo>
                    <a:lnTo>
                      <a:pt x="220" y="74"/>
                    </a:lnTo>
                    <a:lnTo>
                      <a:pt x="209" y="74"/>
                    </a:lnTo>
                    <a:lnTo>
                      <a:pt x="201" y="76"/>
                    </a:lnTo>
                    <a:lnTo>
                      <a:pt x="192" y="78"/>
                    </a:lnTo>
                    <a:lnTo>
                      <a:pt x="186" y="81"/>
                    </a:lnTo>
                    <a:lnTo>
                      <a:pt x="177" y="81"/>
                    </a:lnTo>
                    <a:lnTo>
                      <a:pt x="171" y="83"/>
                    </a:lnTo>
                    <a:lnTo>
                      <a:pt x="165" y="83"/>
                    </a:lnTo>
                    <a:lnTo>
                      <a:pt x="160" y="85"/>
                    </a:lnTo>
                    <a:lnTo>
                      <a:pt x="150" y="89"/>
                    </a:lnTo>
                    <a:lnTo>
                      <a:pt x="146" y="91"/>
                    </a:lnTo>
                    <a:lnTo>
                      <a:pt x="140" y="85"/>
                    </a:lnTo>
                    <a:lnTo>
                      <a:pt x="135" y="83"/>
                    </a:lnTo>
                    <a:lnTo>
                      <a:pt x="127" y="76"/>
                    </a:lnTo>
                    <a:lnTo>
                      <a:pt x="120" y="70"/>
                    </a:lnTo>
                    <a:lnTo>
                      <a:pt x="110" y="62"/>
                    </a:lnTo>
                    <a:lnTo>
                      <a:pt x="101" y="55"/>
                    </a:lnTo>
                    <a:lnTo>
                      <a:pt x="95" y="51"/>
                    </a:lnTo>
                    <a:lnTo>
                      <a:pt x="89" y="47"/>
                    </a:lnTo>
                    <a:lnTo>
                      <a:pt x="83" y="43"/>
                    </a:lnTo>
                    <a:lnTo>
                      <a:pt x="80" y="40"/>
                    </a:lnTo>
                    <a:lnTo>
                      <a:pt x="74" y="36"/>
                    </a:lnTo>
                    <a:lnTo>
                      <a:pt x="68" y="32"/>
                    </a:lnTo>
                    <a:lnTo>
                      <a:pt x="64" y="28"/>
                    </a:lnTo>
                    <a:lnTo>
                      <a:pt x="59" y="24"/>
                    </a:lnTo>
                    <a:lnTo>
                      <a:pt x="49" y="17"/>
                    </a:lnTo>
                    <a:lnTo>
                      <a:pt x="42" y="11"/>
                    </a:lnTo>
                    <a:lnTo>
                      <a:pt x="34" y="5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6086475" y="4732338"/>
                <a:ext cx="293687" cy="465138"/>
              </a:xfrm>
              <a:custGeom>
                <a:avLst/>
                <a:gdLst>
                  <a:gd name="T0" fmla="*/ 3 w 370"/>
                  <a:gd name="T1" fmla="*/ 306 h 586"/>
                  <a:gd name="T2" fmla="*/ 22 w 370"/>
                  <a:gd name="T3" fmla="*/ 338 h 586"/>
                  <a:gd name="T4" fmla="*/ 38 w 370"/>
                  <a:gd name="T5" fmla="*/ 359 h 586"/>
                  <a:gd name="T6" fmla="*/ 55 w 370"/>
                  <a:gd name="T7" fmla="*/ 382 h 586"/>
                  <a:gd name="T8" fmla="*/ 76 w 370"/>
                  <a:gd name="T9" fmla="*/ 403 h 586"/>
                  <a:gd name="T10" fmla="*/ 98 w 370"/>
                  <a:gd name="T11" fmla="*/ 426 h 586"/>
                  <a:gd name="T12" fmla="*/ 121 w 370"/>
                  <a:gd name="T13" fmla="*/ 449 h 586"/>
                  <a:gd name="T14" fmla="*/ 144 w 370"/>
                  <a:gd name="T15" fmla="*/ 470 h 586"/>
                  <a:gd name="T16" fmla="*/ 169 w 370"/>
                  <a:gd name="T17" fmla="*/ 490 h 586"/>
                  <a:gd name="T18" fmla="*/ 192 w 370"/>
                  <a:gd name="T19" fmla="*/ 511 h 586"/>
                  <a:gd name="T20" fmla="*/ 214 w 370"/>
                  <a:gd name="T21" fmla="*/ 530 h 586"/>
                  <a:gd name="T22" fmla="*/ 241 w 370"/>
                  <a:gd name="T23" fmla="*/ 551 h 586"/>
                  <a:gd name="T24" fmla="*/ 275 w 370"/>
                  <a:gd name="T25" fmla="*/ 580 h 586"/>
                  <a:gd name="T26" fmla="*/ 298 w 370"/>
                  <a:gd name="T27" fmla="*/ 540 h 586"/>
                  <a:gd name="T28" fmla="*/ 273 w 370"/>
                  <a:gd name="T29" fmla="*/ 521 h 586"/>
                  <a:gd name="T30" fmla="*/ 249 w 370"/>
                  <a:gd name="T31" fmla="*/ 500 h 586"/>
                  <a:gd name="T32" fmla="*/ 226 w 370"/>
                  <a:gd name="T33" fmla="*/ 481 h 586"/>
                  <a:gd name="T34" fmla="*/ 201 w 370"/>
                  <a:gd name="T35" fmla="*/ 460 h 586"/>
                  <a:gd name="T36" fmla="*/ 178 w 370"/>
                  <a:gd name="T37" fmla="*/ 441 h 586"/>
                  <a:gd name="T38" fmla="*/ 157 w 370"/>
                  <a:gd name="T39" fmla="*/ 422 h 586"/>
                  <a:gd name="T40" fmla="*/ 136 w 370"/>
                  <a:gd name="T41" fmla="*/ 403 h 586"/>
                  <a:gd name="T42" fmla="*/ 119 w 370"/>
                  <a:gd name="T43" fmla="*/ 384 h 586"/>
                  <a:gd name="T44" fmla="*/ 95 w 370"/>
                  <a:gd name="T45" fmla="*/ 357 h 586"/>
                  <a:gd name="T46" fmla="*/ 66 w 370"/>
                  <a:gd name="T47" fmla="*/ 327 h 586"/>
                  <a:gd name="T48" fmla="*/ 49 w 370"/>
                  <a:gd name="T49" fmla="*/ 300 h 586"/>
                  <a:gd name="T50" fmla="*/ 45 w 370"/>
                  <a:gd name="T51" fmla="*/ 272 h 586"/>
                  <a:gd name="T52" fmla="*/ 62 w 370"/>
                  <a:gd name="T53" fmla="*/ 247 h 586"/>
                  <a:gd name="T54" fmla="*/ 93 w 370"/>
                  <a:gd name="T55" fmla="*/ 215 h 586"/>
                  <a:gd name="T56" fmla="*/ 112 w 370"/>
                  <a:gd name="T57" fmla="*/ 200 h 586"/>
                  <a:gd name="T58" fmla="*/ 133 w 370"/>
                  <a:gd name="T59" fmla="*/ 182 h 586"/>
                  <a:gd name="T60" fmla="*/ 157 w 370"/>
                  <a:gd name="T61" fmla="*/ 165 h 586"/>
                  <a:gd name="T62" fmla="*/ 182 w 370"/>
                  <a:gd name="T63" fmla="*/ 148 h 586"/>
                  <a:gd name="T64" fmla="*/ 209 w 370"/>
                  <a:gd name="T65" fmla="*/ 131 h 586"/>
                  <a:gd name="T66" fmla="*/ 235 w 370"/>
                  <a:gd name="T67" fmla="*/ 112 h 586"/>
                  <a:gd name="T68" fmla="*/ 264 w 370"/>
                  <a:gd name="T69" fmla="*/ 97 h 586"/>
                  <a:gd name="T70" fmla="*/ 290 w 370"/>
                  <a:gd name="T71" fmla="*/ 80 h 586"/>
                  <a:gd name="T72" fmla="*/ 319 w 370"/>
                  <a:gd name="T73" fmla="*/ 65 h 586"/>
                  <a:gd name="T74" fmla="*/ 344 w 370"/>
                  <a:gd name="T75" fmla="*/ 51 h 586"/>
                  <a:gd name="T76" fmla="*/ 370 w 370"/>
                  <a:gd name="T77" fmla="*/ 40 h 586"/>
                  <a:gd name="T78" fmla="*/ 340 w 370"/>
                  <a:gd name="T79" fmla="*/ 4 h 586"/>
                  <a:gd name="T80" fmla="*/ 319 w 370"/>
                  <a:gd name="T81" fmla="*/ 13 h 586"/>
                  <a:gd name="T82" fmla="*/ 298 w 370"/>
                  <a:gd name="T83" fmla="*/ 25 h 586"/>
                  <a:gd name="T84" fmla="*/ 273 w 370"/>
                  <a:gd name="T85" fmla="*/ 40 h 586"/>
                  <a:gd name="T86" fmla="*/ 243 w 370"/>
                  <a:gd name="T87" fmla="*/ 55 h 586"/>
                  <a:gd name="T88" fmla="*/ 212 w 370"/>
                  <a:gd name="T89" fmla="*/ 74 h 586"/>
                  <a:gd name="T90" fmla="*/ 180 w 370"/>
                  <a:gd name="T91" fmla="*/ 95 h 586"/>
                  <a:gd name="T92" fmla="*/ 148 w 370"/>
                  <a:gd name="T93" fmla="*/ 116 h 586"/>
                  <a:gd name="T94" fmla="*/ 115 w 370"/>
                  <a:gd name="T95" fmla="*/ 139 h 586"/>
                  <a:gd name="T96" fmla="*/ 87 w 370"/>
                  <a:gd name="T97" fmla="*/ 162 h 586"/>
                  <a:gd name="T98" fmla="*/ 58 w 370"/>
                  <a:gd name="T99" fmla="*/ 186 h 586"/>
                  <a:gd name="T100" fmla="*/ 36 w 370"/>
                  <a:gd name="T101" fmla="*/ 209 h 586"/>
                  <a:gd name="T102" fmla="*/ 17 w 370"/>
                  <a:gd name="T103" fmla="*/ 234 h 586"/>
                  <a:gd name="T104" fmla="*/ 3 w 370"/>
                  <a:gd name="T105" fmla="*/ 255 h 586"/>
                  <a:gd name="T106" fmla="*/ 0 w 370"/>
                  <a:gd name="T107" fmla="*/ 28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0" h="586">
                    <a:moveTo>
                      <a:pt x="0" y="283"/>
                    </a:moveTo>
                    <a:lnTo>
                      <a:pt x="0" y="289"/>
                    </a:lnTo>
                    <a:lnTo>
                      <a:pt x="1" y="298"/>
                    </a:lnTo>
                    <a:lnTo>
                      <a:pt x="3" y="306"/>
                    </a:lnTo>
                    <a:lnTo>
                      <a:pt x="9" y="316"/>
                    </a:lnTo>
                    <a:lnTo>
                      <a:pt x="13" y="325"/>
                    </a:lnTo>
                    <a:lnTo>
                      <a:pt x="19" y="335"/>
                    </a:lnTo>
                    <a:lnTo>
                      <a:pt x="22" y="338"/>
                    </a:lnTo>
                    <a:lnTo>
                      <a:pt x="26" y="344"/>
                    </a:lnTo>
                    <a:lnTo>
                      <a:pt x="30" y="350"/>
                    </a:lnTo>
                    <a:lnTo>
                      <a:pt x="34" y="355"/>
                    </a:lnTo>
                    <a:lnTo>
                      <a:pt x="38" y="359"/>
                    </a:lnTo>
                    <a:lnTo>
                      <a:pt x="41" y="365"/>
                    </a:lnTo>
                    <a:lnTo>
                      <a:pt x="47" y="371"/>
                    </a:lnTo>
                    <a:lnTo>
                      <a:pt x="51" y="376"/>
                    </a:lnTo>
                    <a:lnTo>
                      <a:pt x="55" y="382"/>
                    </a:lnTo>
                    <a:lnTo>
                      <a:pt x="60" y="388"/>
                    </a:lnTo>
                    <a:lnTo>
                      <a:pt x="64" y="392"/>
                    </a:lnTo>
                    <a:lnTo>
                      <a:pt x="72" y="399"/>
                    </a:lnTo>
                    <a:lnTo>
                      <a:pt x="76" y="403"/>
                    </a:lnTo>
                    <a:lnTo>
                      <a:pt x="81" y="409"/>
                    </a:lnTo>
                    <a:lnTo>
                      <a:pt x="87" y="414"/>
                    </a:lnTo>
                    <a:lnTo>
                      <a:pt x="93" y="420"/>
                    </a:lnTo>
                    <a:lnTo>
                      <a:pt x="98" y="426"/>
                    </a:lnTo>
                    <a:lnTo>
                      <a:pt x="104" y="432"/>
                    </a:lnTo>
                    <a:lnTo>
                      <a:pt x="110" y="437"/>
                    </a:lnTo>
                    <a:lnTo>
                      <a:pt x="117" y="443"/>
                    </a:lnTo>
                    <a:lnTo>
                      <a:pt x="121" y="449"/>
                    </a:lnTo>
                    <a:lnTo>
                      <a:pt x="127" y="452"/>
                    </a:lnTo>
                    <a:lnTo>
                      <a:pt x="133" y="458"/>
                    </a:lnTo>
                    <a:lnTo>
                      <a:pt x="140" y="466"/>
                    </a:lnTo>
                    <a:lnTo>
                      <a:pt x="144" y="470"/>
                    </a:lnTo>
                    <a:lnTo>
                      <a:pt x="152" y="475"/>
                    </a:lnTo>
                    <a:lnTo>
                      <a:pt x="157" y="481"/>
                    </a:lnTo>
                    <a:lnTo>
                      <a:pt x="163" y="487"/>
                    </a:lnTo>
                    <a:lnTo>
                      <a:pt x="169" y="490"/>
                    </a:lnTo>
                    <a:lnTo>
                      <a:pt x="174" y="496"/>
                    </a:lnTo>
                    <a:lnTo>
                      <a:pt x="180" y="500"/>
                    </a:lnTo>
                    <a:lnTo>
                      <a:pt x="188" y="506"/>
                    </a:lnTo>
                    <a:lnTo>
                      <a:pt x="192" y="511"/>
                    </a:lnTo>
                    <a:lnTo>
                      <a:pt x="199" y="515"/>
                    </a:lnTo>
                    <a:lnTo>
                      <a:pt x="205" y="521"/>
                    </a:lnTo>
                    <a:lnTo>
                      <a:pt x="211" y="527"/>
                    </a:lnTo>
                    <a:lnTo>
                      <a:pt x="214" y="530"/>
                    </a:lnTo>
                    <a:lnTo>
                      <a:pt x="220" y="536"/>
                    </a:lnTo>
                    <a:lnTo>
                      <a:pt x="226" y="538"/>
                    </a:lnTo>
                    <a:lnTo>
                      <a:pt x="231" y="544"/>
                    </a:lnTo>
                    <a:lnTo>
                      <a:pt x="241" y="551"/>
                    </a:lnTo>
                    <a:lnTo>
                      <a:pt x="250" y="561"/>
                    </a:lnTo>
                    <a:lnTo>
                      <a:pt x="260" y="567"/>
                    </a:lnTo>
                    <a:lnTo>
                      <a:pt x="268" y="574"/>
                    </a:lnTo>
                    <a:lnTo>
                      <a:pt x="275" y="580"/>
                    </a:lnTo>
                    <a:lnTo>
                      <a:pt x="283" y="586"/>
                    </a:lnTo>
                    <a:lnTo>
                      <a:pt x="311" y="549"/>
                    </a:lnTo>
                    <a:lnTo>
                      <a:pt x="304" y="544"/>
                    </a:lnTo>
                    <a:lnTo>
                      <a:pt x="298" y="540"/>
                    </a:lnTo>
                    <a:lnTo>
                      <a:pt x="290" y="534"/>
                    </a:lnTo>
                    <a:lnTo>
                      <a:pt x="285" y="530"/>
                    </a:lnTo>
                    <a:lnTo>
                      <a:pt x="279" y="525"/>
                    </a:lnTo>
                    <a:lnTo>
                      <a:pt x="273" y="521"/>
                    </a:lnTo>
                    <a:lnTo>
                      <a:pt x="268" y="515"/>
                    </a:lnTo>
                    <a:lnTo>
                      <a:pt x="262" y="511"/>
                    </a:lnTo>
                    <a:lnTo>
                      <a:pt x="254" y="506"/>
                    </a:lnTo>
                    <a:lnTo>
                      <a:pt x="249" y="500"/>
                    </a:lnTo>
                    <a:lnTo>
                      <a:pt x="243" y="496"/>
                    </a:lnTo>
                    <a:lnTo>
                      <a:pt x="237" y="490"/>
                    </a:lnTo>
                    <a:lnTo>
                      <a:pt x="230" y="485"/>
                    </a:lnTo>
                    <a:lnTo>
                      <a:pt x="226" y="481"/>
                    </a:lnTo>
                    <a:lnTo>
                      <a:pt x="220" y="475"/>
                    </a:lnTo>
                    <a:lnTo>
                      <a:pt x="214" y="471"/>
                    </a:lnTo>
                    <a:lnTo>
                      <a:pt x="207" y="466"/>
                    </a:lnTo>
                    <a:lnTo>
                      <a:pt x="201" y="460"/>
                    </a:lnTo>
                    <a:lnTo>
                      <a:pt x="195" y="456"/>
                    </a:lnTo>
                    <a:lnTo>
                      <a:pt x="190" y="451"/>
                    </a:lnTo>
                    <a:lnTo>
                      <a:pt x="184" y="445"/>
                    </a:lnTo>
                    <a:lnTo>
                      <a:pt x="178" y="441"/>
                    </a:lnTo>
                    <a:lnTo>
                      <a:pt x="173" y="435"/>
                    </a:lnTo>
                    <a:lnTo>
                      <a:pt x="169" y="432"/>
                    </a:lnTo>
                    <a:lnTo>
                      <a:pt x="161" y="426"/>
                    </a:lnTo>
                    <a:lnTo>
                      <a:pt x="157" y="422"/>
                    </a:lnTo>
                    <a:lnTo>
                      <a:pt x="152" y="416"/>
                    </a:lnTo>
                    <a:lnTo>
                      <a:pt x="146" y="413"/>
                    </a:lnTo>
                    <a:lnTo>
                      <a:pt x="142" y="407"/>
                    </a:lnTo>
                    <a:lnTo>
                      <a:pt x="136" y="403"/>
                    </a:lnTo>
                    <a:lnTo>
                      <a:pt x="133" y="397"/>
                    </a:lnTo>
                    <a:lnTo>
                      <a:pt x="129" y="394"/>
                    </a:lnTo>
                    <a:lnTo>
                      <a:pt x="123" y="388"/>
                    </a:lnTo>
                    <a:lnTo>
                      <a:pt x="119" y="384"/>
                    </a:lnTo>
                    <a:lnTo>
                      <a:pt x="114" y="378"/>
                    </a:lnTo>
                    <a:lnTo>
                      <a:pt x="110" y="374"/>
                    </a:lnTo>
                    <a:lnTo>
                      <a:pt x="100" y="365"/>
                    </a:lnTo>
                    <a:lnTo>
                      <a:pt x="95" y="357"/>
                    </a:lnTo>
                    <a:lnTo>
                      <a:pt x="85" y="348"/>
                    </a:lnTo>
                    <a:lnTo>
                      <a:pt x="79" y="340"/>
                    </a:lnTo>
                    <a:lnTo>
                      <a:pt x="72" y="333"/>
                    </a:lnTo>
                    <a:lnTo>
                      <a:pt x="66" y="327"/>
                    </a:lnTo>
                    <a:lnTo>
                      <a:pt x="60" y="319"/>
                    </a:lnTo>
                    <a:lnTo>
                      <a:pt x="57" y="312"/>
                    </a:lnTo>
                    <a:lnTo>
                      <a:pt x="53" y="306"/>
                    </a:lnTo>
                    <a:lnTo>
                      <a:pt x="49" y="300"/>
                    </a:lnTo>
                    <a:lnTo>
                      <a:pt x="45" y="289"/>
                    </a:lnTo>
                    <a:lnTo>
                      <a:pt x="43" y="283"/>
                    </a:lnTo>
                    <a:lnTo>
                      <a:pt x="43" y="278"/>
                    </a:lnTo>
                    <a:lnTo>
                      <a:pt x="45" y="272"/>
                    </a:lnTo>
                    <a:lnTo>
                      <a:pt x="47" y="266"/>
                    </a:lnTo>
                    <a:lnTo>
                      <a:pt x="51" y="260"/>
                    </a:lnTo>
                    <a:lnTo>
                      <a:pt x="57" y="253"/>
                    </a:lnTo>
                    <a:lnTo>
                      <a:pt x="62" y="247"/>
                    </a:lnTo>
                    <a:lnTo>
                      <a:pt x="68" y="238"/>
                    </a:lnTo>
                    <a:lnTo>
                      <a:pt x="77" y="232"/>
                    </a:lnTo>
                    <a:lnTo>
                      <a:pt x="83" y="222"/>
                    </a:lnTo>
                    <a:lnTo>
                      <a:pt x="93" y="215"/>
                    </a:lnTo>
                    <a:lnTo>
                      <a:pt x="96" y="211"/>
                    </a:lnTo>
                    <a:lnTo>
                      <a:pt x="102" y="207"/>
                    </a:lnTo>
                    <a:lnTo>
                      <a:pt x="106" y="203"/>
                    </a:lnTo>
                    <a:lnTo>
                      <a:pt x="112" y="200"/>
                    </a:lnTo>
                    <a:lnTo>
                      <a:pt x="117" y="194"/>
                    </a:lnTo>
                    <a:lnTo>
                      <a:pt x="121" y="190"/>
                    </a:lnTo>
                    <a:lnTo>
                      <a:pt x="127" y="186"/>
                    </a:lnTo>
                    <a:lnTo>
                      <a:pt x="133" y="182"/>
                    </a:lnTo>
                    <a:lnTo>
                      <a:pt x="138" y="179"/>
                    </a:lnTo>
                    <a:lnTo>
                      <a:pt x="144" y="173"/>
                    </a:lnTo>
                    <a:lnTo>
                      <a:pt x="152" y="169"/>
                    </a:lnTo>
                    <a:lnTo>
                      <a:pt x="157" y="165"/>
                    </a:lnTo>
                    <a:lnTo>
                      <a:pt x="163" y="160"/>
                    </a:lnTo>
                    <a:lnTo>
                      <a:pt x="169" y="156"/>
                    </a:lnTo>
                    <a:lnTo>
                      <a:pt x="176" y="152"/>
                    </a:lnTo>
                    <a:lnTo>
                      <a:pt x="182" y="148"/>
                    </a:lnTo>
                    <a:lnTo>
                      <a:pt x="190" y="143"/>
                    </a:lnTo>
                    <a:lnTo>
                      <a:pt x="195" y="139"/>
                    </a:lnTo>
                    <a:lnTo>
                      <a:pt x="203" y="133"/>
                    </a:lnTo>
                    <a:lnTo>
                      <a:pt x="209" y="131"/>
                    </a:lnTo>
                    <a:lnTo>
                      <a:pt x="214" y="125"/>
                    </a:lnTo>
                    <a:lnTo>
                      <a:pt x="222" y="120"/>
                    </a:lnTo>
                    <a:lnTo>
                      <a:pt x="228" y="116"/>
                    </a:lnTo>
                    <a:lnTo>
                      <a:pt x="235" y="112"/>
                    </a:lnTo>
                    <a:lnTo>
                      <a:pt x="243" y="108"/>
                    </a:lnTo>
                    <a:lnTo>
                      <a:pt x="250" y="105"/>
                    </a:lnTo>
                    <a:lnTo>
                      <a:pt x="256" y="99"/>
                    </a:lnTo>
                    <a:lnTo>
                      <a:pt x="264" y="97"/>
                    </a:lnTo>
                    <a:lnTo>
                      <a:pt x="269" y="91"/>
                    </a:lnTo>
                    <a:lnTo>
                      <a:pt x="277" y="87"/>
                    </a:lnTo>
                    <a:lnTo>
                      <a:pt x="283" y="84"/>
                    </a:lnTo>
                    <a:lnTo>
                      <a:pt x="290" y="80"/>
                    </a:lnTo>
                    <a:lnTo>
                      <a:pt x="298" y="76"/>
                    </a:lnTo>
                    <a:lnTo>
                      <a:pt x="304" y="72"/>
                    </a:lnTo>
                    <a:lnTo>
                      <a:pt x="311" y="68"/>
                    </a:lnTo>
                    <a:lnTo>
                      <a:pt x="319" y="65"/>
                    </a:lnTo>
                    <a:lnTo>
                      <a:pt x="325" y="63"/>
                    </a:lnTo>
                    <a:lnTo>
                      <a:pt x="330" y="59"/>
                    </a:lnTo>
                    <a:lnTo>
                      <a:pt x="338" y="55"/>
                    </a:lnTo>
                    <a:lnTo>
                      <a:pt x="344" y="51"/>
                    </a:lnTo>
                    <a:lnTo>
                      <a:pt x="351" y="49"/>
                    </a:lnTo>
                    <a:lnTo>
                      <a:pt x="357" y="46"/>
                    </a:lnTo>
                    <a:lnTo>
                      <a:pt x="363" y="42"/>
                    </a:lnTo>
                    <a:lnTo>
                      <a:pt x="370" y="40"/>
                    </a:lnTo>
                    <a:lnTo>
                      <a:pt x="351" y="0"/>
                    </a:lnTo>
                    <a:lnTo>
                      <a:pt x="347" y="0"/>
                    </a:lnTo>
                    <a:lnTo>
                      <a:pt x="345" y="2"/>
                    </a:lnTo>
                    <a:lnTo>
                      <a:pt x="340" y="4"/>
                    </a:lnTo>
                    <a:lnTo>
                      <a:pt x="332" y="8"/>
                    </a:lnTo>
                    <a:lnTo>
                      <a:pt x="328" y="9"/>
                    </a:lnTo>
                    <a:lnTo>
                      <a:pt x="325" y="11"/>
                    </a:lnTo>
                    <a:lnTo>
                      <a:pt x="319" y="13"/>
                    </a:lnTo>
                    <a:lnTo>
                      <a:pt x="315" y="17"/>
                    </a:lnTo>
                    <a:lnTo>
                      <a:pt x="309" y="19"/>
                    </a:lnTo>
                    <a:lnTo>
                      <a:pt x="304" y="21"/>
                    </a:lnTo>
                    <a:lnTo>
                      <a:pt x="298" y="25"/>
                    </a:lnTo>
                    <a:lnTo>
                      <a:pt x="292" y="28"/>
                    </a:lnTo>
                    <a:lnTo>
                      <a:pt x="285" y="32"/>
                    </a:lnTo>
                    <a:lnTo>
                      <a:pt x="279" y="36"/>
                    </a:lnTo>
                    <a:lnTo>
                      <a:pt x="273" y="40"/>
                    </a:lnTo>
                    <a:lnTo>
                      <a:pt x="266" y="44"/>
                    </a:lnTo>
                    <a:lnTo>
                      <a:pt x="258" y="47"/>
                    </a:lnTo>
                    <a:lnTo>
                      <a:pt x="250" y="51"/>
                    </a:lnTo>
                    <a:lnTo>
                      <a:pt x="243" y="55"/>
                    </a:lnTo>
                    <a:lnTo>
                      <a:pt x="237" y="61"/>
                    </a:lnTo>
                    <a:lnTo>
                      <a:pt x="228" y="65"/>
                    </a:lnTo>
                    <a:lnTo>
                      <a:pt x="220" y="70"/>
                    </a:lnTo>
                    <a:lnTo>
                      <a:pt x="212" y="74"/>
                    </a:lnTo>
                    <a:lnTo>
                      <a:pt x="205" y="80"/>
                    </a:lnTo>
                    <a:lnTo>
                      <a:pt x="195" y="84"/>
                    </a:lnTo>
                    <a:lnTo>
                      <a:pt x="188" y="89"/>
                    </a:lnTo>
                    <a:lnTo>
                      <a:pt x="180" y="95"/>
                    </a:lnTo>
                    <a:lnTo>
                      <a:pt x="173" y="101"/>
                    </a:lnTo>
                    <a:lnTo>
                      <a:pt x="165" y="105"/>
                    </a:lnTo>
                    <a:lnTo>
                      <a:pt x="157" y="110"/>
                    </a:lnTo>
                    <a:lnTo>
                      <a:pt x="148" y="116"/>
                    </a:lnTo>
                    <a:lnTo>
                      <a:pt x="140" y="124"/>
                    </a:lnTo>
                    <a:lnTo>
                      <a:pt x="133" y="127"/>
                    </a:lnTo>
                    <a:lnTo>
                      <a:pt x="125" y="133"/>
                    </a:lnTo>
                    <a:lnTo>
                      <a:pt x="115" y="139"/>
                    </a:lnTo>
                    <a:lnTo>
                      <a:pt x="110" y="144"/>
                    </a:lnTo>
                    <a:lnTo>
                      <a:pt x="100" y="150"/>
                    </a:lnTo>
                    <a:lnTo>
                      <a:pt x="93" y="156"/>
                    </a:lnTo>
                    <a:lnTo>
                      <a:pt x="87" y="162"/>
                    </a:lnTo>
                    <a:lnTo>
                      <a:pt x="79" y="167"/>
                    </a:lnTo>
                    <a:lnTo>
                      <a:pt x="72" y="173"/>
                    </a:lnTo>
                    <a:lnTo>
                      <a:pt x="66" y="181"/>
                    </a:lnTo>
                    <a:lnTo>
                      <a:pt x="58" y="186"/>
                    </a:lnTo>
                    <a:lnTo>
                      <a:pt x="53" y="194"/>
                    </a:lnTo>
                    <a:lnTo>
                      <a:pt x="47" y="198"/>
                    </a:lnTo>
                    <a:lnTo>
                      <a:pt x="41" y="203"/>
                    </a:lnTo>
                    <a:lnTo>
                      <a:pt x="36" y="209"/>
                    </a:lnTo>
                    <a:lnTo>
                      <a:pt x="32" y="215"/>
                    </a:lnTo>
                    <a:lnTo>
                      <a:pt x="26" y="220"/>
                    </a:lnTo>
                    <a:lnTo>
                      <a:pt x="20" y="228"/>
                    </a:lnTo>
                    <a:lnTo>
                      <a:pt x="17" y="234"/>
                    </a:lnTo>
                    <a:lnTo>
                      <a:pt x="13" y="239"/>
                    </a:lnTo>
                    <a:lnTo>
                      <a:pt x="11" y="243"/>
                    </a:lnTo>
                    <a:lnTo>
                      <a:pt x="7" y="251"/>
                    </a:lnTo>
                    <a:lnTo>
                      <a:pt x="3" y="255"/>
                    </a:lnTo>
                    <a:lnTo>
                      <a:pt x="3" y="262"/>
                    </a:lnTo>
                    <a:lnTo>
                      <a:pt x="0" y="272"/>
                    </a:lnTo>
                    <a:lnTo>
                      <a:pt x="0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6207125" y="4806950"/>
                <a:ext cx="254000" cy="128588"/>
              </a:xfrm>
              <a:custGeom>
                <a:avLst/>
                <a:gdLst>
                  <a:gd name="T0" fmla="*/ 193 w 321"/>
                  <a:gd name="T1" fmla="*/ 4 h 162"/>
                  <a:gd name="T2" fmla="*/ 182 w 321"/>
                  <a:gd name="T3" fmla="*/ 10 h 162"/>
                  <a:gd name="T4" fmla="*/ 173 w 321"/>
                  <a:gd name="T5" fmla="*/ 15 h 162"/>
                  <a:gd name="T6" fmla="*/ 159 w 321"/>
                  <a:gd name="T7" fmla="*/ 23 h 162"/>
                  <a:gd name="T8" fmla="*/ 144 w 321"/>
                  <a:gd name="T9" fmla="*/ 32 h 162"/>
                  <a:gd name="T10" fmla="*/ 129 w 321"/>
                  <a:gd name="T11" fmla="*/ 42 h 162"/>
                  <a:gd name="T12" fmla="*/ 112 w 321"/>
                  <a:gd name="T13" fmla="*/ 53 h 162"/>
                  <a:gd name="T14" fmla="*/ 95 w 321"/>
                  <a:gd name="T15" fmla="*/ 65 h 162"/>
                  <a:gd name="T16" fmla="*/ 78 w 321"/>
                  <a:gd name="T17" fmla="*/ 78 h 162"/>
                  <a:gd name="T18" fmla="*/ 60 w 321"/>
                  <a:gd name="T19" fmla="*/ 89 h 162"/>
                  <a:gd name="T20" fmla="*/ 45 w 321"/>
                  <a:gd name="T21" fmla="*/ 103 h 162"/>
                  <a:gd name="T22" fmla="*/ 30 w 321"/>
                  <a:gd name="T23" fmla="*/ 114 h 162"/>
                  <a:gd name="T24" fmla="*/ 17 w 321"/>
                  <a:gd name="T25" fmla="*/ 126 h 162"/>
                  <a:gd name="T26" fmla="*/ 7 w 321"/>
                  <a:gd name="T27" fmla="*/ 137 h 162"/>
                  <a:gd name="T28" fmla="*/ 0 w 321"/>
                  <a:gd name="T29" fmla="*/ 148 h 162"/>
                  <a:gd name="T30" fmla="*/ 13 w 321"/>
                  <a:gd name="T31" fmla="*/ 162 h 162"/>
                  <a:gd name="T32" fmla="*/ 24 w 321"/>
                  <a:gd name="T33" fmla="*/ 143 h 162"/>
                  <a:gd name="T34" fmla="*/ 32 w 321"/>
                  <a:gd name="T35" fmla="*/ 131 h 162"/>
                  <a:gd name="T36" fmla="*/ 45 w 321"/>
                  <a:gd name="T37" fmla="*/ 122 h 162"/>
                  <a:gd name="T38" fmla="*/ 59 w 321"/>
                  <a:gd name="T39" fmla="*/ 110 h 162"/>
                  <a:gd name="T40" fmla="*/ 74 w 321"/>
                  <a:gd name="T41" fmla="*/ 101 h 162"/>
                  <a:gd name="T42" fmla="*/ 87 w 321"/>
                  <a:gd name="T43" fmla="*/ 89 h 162"/>
                  <a:gd name="T44" fmla="*/ 102 w 321"/>
                  <a:gd name="T45" fmla="*/ 80 h 162"/>
                  <a:gd name="T46" fmla="*/ 117 w 321"/>
                  <a:gd name="T47" fmla="*/ 69 h 162"/>
                  <a:gd name="T48" fmla="*/ 133 w 321"/>
                  <a:gd name="T49" fmla="*/ 57 h 162"/>
                  <a:gd name="T50" fmla="*/ 148 w 321"/>
                  <a:gd name="T51" fmla="*/ 48 h 162"/>
                  <a:gd name="T52" fmla="*/ 161 w 321"/>
                  <a:gd name="T53" fmla="*/ 40 h 162"/>
                  <a:gd name="T54" fmla="*/ 174 w 321"/>
                  <a:gd name="T55" fmla="*/ 32 h 162"/>
                  <a:gd name="T56" fmla="*/ 184 w 321"/>
                  <a:gd name="T57" fmla="*/ 27 h 162"/>
                  <a:gd name="T58" fmla="*/ 201 w 321"/>
                  <a:gd name="T59" fmla="*/ 19 h 162"/>
                  <a:gd name="T60" fmla="*/ 207 w 321"/>
                  <a:gd name="T61" fmla="*/ 25 h 162"/>
                  <a:gd name="T62" fmla="*/ 220 w 321"/>
                  <a:gd name="T63" fmla="*/ 40 h 162"/>
                  <a:gd name="T64" fmla="*/ 228 w 321"/>
                  <a:gd name="T65" fmla="*/ 48 h 162"/>
                  <a:gd name="T66" fmla="*/ 237 w 321"/>
                  <a:gd name="T67" fmla="*/ 57 h 162"/>
                  <a:gd name="T68" fmla="*/ 247 w 321"/>
                  <a:gd name="T69" fmla="*/ 67 h 162"/>
                  <a:gd name="T70" fmla="*/ 258 w 321"/>
                  <a:gd name="T71" fmla="*/ 80 h 162"/>
                  <a:gd name="T72" fmla="*/ 266 w 321"/>
                  <a:gd name="T73" fmla="*/ 89 h 162"/>
                  <a:gd name="T74" fmla="*/ 277 w 321"/>
                  <a:gd name="T75" fmla="*/ 99 h 162"/>
                  <a:gd name="T76" fmla="*/ 285 w 321"/>
                  <a:gd name="T77" fmla="*/ 108 h 162"/>
                  <a:gd name="T78" fmla="*/ 294 w 321"/>
                  <a:gd name="T79" fmla="*/ 118 h 162"/>
                  <a:gd name="T80" fmla="*/ 306 w 321"/>
                  <a:gd name="T81" fmla="*/ 129 h 162"/>
                  <a:gd name="T82" fmla="*/ 311 w 321"/>
                  <a:gd name="T83" fmla="*/ 135 h 162"/>
                  <a:gd name="T84" fmla="*/ 203 w 321"/>
                  <a:gd name="T85" fmla="*/ 0 h 162"/>
                  <a:gd name="T86" fmla="*/ 199 w 321"/>
                  <a:gd name="T87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1" h="162">
                    <a:moveTo>
                      <a:pt x="199" y="4"/>
                    </a:moveTo>
                    <a:lnTo>
                      <a:pt x="193" y="4"/>
                    </a:lnTo>
                    <a:lnTo>
                      <a:pt x="188" y="8"/>
                    </a:lnTo>
                    <a:lnTo>
                      <a:pt x="182" y="10"/>
                    </a:lnTo>
                    <a:lnTo>
                      <a:pt x="178" y="12"/>
                    </a:lnTo>
                    <a:lnTo>
                      <a:pt x="173" y="15"/>
                    </a:lnTo>
                    <a:lnTo>
                      <a:pt x="167" y="19"/>
                    </a:lnTo>
                    <a:lnTo>
                      <a:pt x="159" y="23"/>
                    </a:lnTo>
                    <a:lnTo>
                      <a:pt x="152" y="27"/>
                    </a:lnTo>
                    <a:lnTo>
                      <a:pt x="144" y="32"/>
                    </a:lnTo>
                    <a:lnTo>
                      <a:pt x="136" y="38"/>
                    </a:lnTo>
                    <a:lnTo>
                      <a:pt x="129" y="42"/>
                    </a:lnTo>
                    <a:lnTo>
                      <a:pt x="121" y="48"/>
                    </a:lnTo>
                    <a:lnTo>
                      <a:pt x="112" y="53"/>
                    </a:lnTo>
                    <a:lnTo>
                      <a:pt x="104" y="59"/>
                    </a:lnTo>
                    <a:lnTo>
                      <a:pt x="95" y="65"/>
                    </a:lnTo>
                    <a:lnTo>
                      <a:pt x="85" y="70"/>
                    </a:lnTo>
                    <a:lnTo>
                      <a:pt x="78" y="78"/>
                    </a:lnTo>
                    <a:lnTo>
                      <a:pt x="70" y="84"/>
                    </a:lnTo>
                    <a:lnTo>
                      <a:pt x="60" y="89"/>
                    </a:lnTo>
                    <a:lnTo>
                      <a:pt x="53" y="95"/>
                    </a:lnTo>
                    <a:lnTo>
                      <a:pt x="45" y="103"/>
                    </a:lnTo>
                    <a:lnTo>
                      <a:pt x="38" y="108"/>
                    </a:lnTo>
                    <a:lnTo>
                      <a:pt x="30" y="114"/>
                    </a:lnTo>
                    <a:lnTo>
                      <a:pt x="24" y="120"/>
                    </a:lnTo>
                    <a:lnTo>
                      <a:pt x="17" y="126"/>
                    </a:lnTo>
                    <a:lnTo>
                      <a:pt x="13" y="133"/>
                    </a:lnTo>
                    <a:lnTo>
                      <a:pt x="7" y="137"/>
                    </a:lnTo>
                    <a:lnTo>
                      <a:pt x="5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13" y="162"/>
                    </a:lnTo>
                    <a:lnTo>
                      <a:pt x="17" y="150"/>
                    </a:lnTo>
                    <a:lnTo>
                      <a:pt x="24" y="143"/>
                    </a:lnTo>
                    <a:lnTo>
                      <a:pt x="28" y="137"/>
                    </a:lnTo>
                    <a:lnTo>
                      <a:pt x="32" y="131"/>
                    </a:lnTo>
                    <a:lnTo>
                      <a:pt x="40" y="126"/>
                    </a:lnTo>
                    <a:lnTo>
                      <a:pt x="45" y="122"/>
                    </a:lnTo>
                    <a:lnTo>
                      <a:pt x="51" y="114"/>
                    </a:lnTo>
                    <a:lnTo>
                      <a:pt x="59" y="110"/>
                    </a:lnTo>
                    <a:lnTo>
                      <a:pt x="66" y="105"/>
                    </a:lnTo>
                    <a:lnTo>
                      <a:pt x="74" y="101"/>
                    </a:lnTo>
                    <a:lnTo>
                      <a:pt x="79" y="95"/>
                    </a:lnTo>
                    <a:lnTo>
                      <a:pt x="87" y="89"/>
                    </a:lnTo>
                    <a:lnTo>
                      <a:pt x="95" y="84"/>
                    </a:lnTo>
                    <a:lnTo>
                      <a:pt x="102" y="80"/>
                    </a:lnTo>
                    <a:lnTo>
                      <a:pt x="110" y="72"/>
                    </a:lnTo>
                    <a:lnTo>
                      <a:pt x="117" y="69"/>
                    </a:lnTo>
                    <a:lnTo>
                      <a:pt x="125" y="63"/>
                    </a:lnTo>
                    <a:lnTo>
                      <a:pt x="133" y="57"/>
                    </a:lnTo>
                    <a:lnTo>
                      <a:pt x="140" y="51"/>
                    </a:lnTo>
                    <a:lnTo>
                      <a:pt x="148" y="48"/>
                    </a:lnTo>
                    <a:lnTo>
                      <a:pt x="154" y="44"/>
                    </a:lnTo>
                    <a:lnTo>
                      <a:pt x="161" y="40"/>
                    </a:lnTo>
                    <a:lnTo>
                      <a:pt x="167" y="36"/>
                    </a:lnTo>
                    <a:lnTo>
                      <a:pt x="174" y="32"/>
                    </a:lnTo>
                    <a:lnTo>
                      <a:pt x="178" y="31"/>
                    </a:lnTo>
                    <a:lnTo>
                      <a:pt x="184" y="27"/>
                    </a:lnTo>
                    <a:lnTo>
                      <a:pt x="193" y="21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207" y="25"/>
                    </a:lnTo>
                    <a:lnTo>
                      <a:pt x="211" y="31"/>
                    </a:lnTo>
                    <a:lnTo>
                      <a:pt x="220" y="40"/>
                    </a:lnTo>
                    <a:lnTo>
                      <a:pt x="224" y="42"/>
                    </a:lnTo>
                    <a:lnTo>
                      <a:pt x="228" y="48"/>
                    </a:lnTo>
                    <a:lnTo>
                      <a:pt x="232" y="51"/>
                    </a:lnTo>
                    <a:lnTo>
                      <a:pt x="237" y="57"/>
                    </a:lnTo>
                    <a:lnTo>
                      <a:pt x="241" y="63"/>
                    </a:lnTo>
                    <a:lnTo>
                      <a:pt x="247" y="67"/>
                    </a:lnTo>
                    <a:lnTo>
                      <a:pt x="252" y="72"/>
                    </a:lnTo>
                    <a:lnTo>
                      <a:pt x="258" y="80"/>
                    </a:lnTo>
                    <a:lnTo>
                      <a:pt x="262" y="84"/>
                    </a:lnTo>
                    <a:lnTo>
                      <a:pt x="266" y="89"/>
                    </a:lnTo>
                    <a:lnTo>
                      <a:pt x="271" y="93"/>
                    </a:lnTo>
                    <a:lnTo>
                      <a:pt x="277" y="99"/>
                    </a:lnTo>
                    <a:lnTo>
                      <a:pt x="281" y="103"/>
                    </a:lnTo>
                    <a:lnTo>
                      <a:pt x="285" y="108"/>
                    </a:lnTo>
                    <a:lnTo>
                      <a:pt x="289" y="112"/>
                    </a:lnTo>
                    <a:lnTo>
                      <a:pt x="294" y="118"/>
                    </a:lnTo>
                    <a:lnTo>
                      <a:pt x="300" y="122"/>
                    </a:lnTo>
                    <a:lnTo>
                      <a:pt x="306" y="129"/>
                    </a:lnTo>
                    <a:lnTo>
                      <a:pt x="309" y="133"/>
                    </a:lnTo>
                    <a:lnTo>
                      <a:pt x="311" y="135"/>
                    </a:lnTo>
                    <a:lnTo>
                      <a:pt x="321" y="124"/>
                    </a:lnTo>
                    <a:lnTo>
                      <a:pt x="203" y="0"/>
                    </a:lnTo>
                    <a:lnTo>
                      <a:pt x="199" y="4"/>
                    </a:lnTo>
                    <a:lnTo>
                      <a:pt x="19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634162" y="4992688"/>
                <a:ext cx="525462" cy="293688"/>
              </a:xfrm>
              <a:custGeom>
                <a:avLst/>
                <a:gdLst>
                  <a:gd name="T0" fmla="*/ 11 w 661"/>
                  <a:gd name="T1" fmla="*/ 42 h 371"/>
                  <a:gd name="T2" fmla="*/ 28 w 661"/>
                  <a:gd name="T3" fmla="*/ 84 h 371"/>
                  <a:gd name="T4" fmla="*/ 41 w 661"/>
                  <a:gd name="T5" fmla="*/ 110 h 371"/>
                  <a:gd name="T6" fmla="*/ 55 w 661"/>
                  <a:gd name="T7" fmla="*/ 139 h 371"/>
                  <a:gd name="T8" fmla="*/ 70 w 661"/>
                  <a:gd name="T9" fmla="*/ 167 h 371"/>
                  <a:gd name="T10" fmla="*/ 85 w 661"/>
                  <a:gd name="T11" fmla="*/ 196 h 371"/>
                  <a:gd name="T12" fmla="*/ 102 w 661"/>
                  <a:gd name="T13" fmla="*/ 226 h 371"/>
                  <a:gd name="T14" fmla="*/ 117 w 661"/>
                  <a:gd name="T15" fmla="*/ 255 h 371"/>
                  <a:gd name="T16" fmla="*/ 136 w 661"/>
                  <a:gd name="T17" fmla="*/ 279 h 371"/>
                  <a:gd name="T18" fmla="*/ 154 w 661"/>
                  <a:gd name="T19" fmla="*/ 304 h 371"/>
                  <a:gd name="T20" fmla="*/ 176 w 661"/>
                  <a:gd name="T21" fmla="*/ 331 h 371"/>
                  <a:gd name="T22" fmla="*/ 211 w 661"/>
                  <a:gd name="T23" fmla="*/ 361 h 371"/>
                  <a:gd name="T24" fmla="*/ 247 w 661"/>
                  <a:gd name="T25" fmla="*/ 371 h 371"/>
                  <a:gd name="T26" fmla="*/ 271 w 661"/>
                  <a:gd name="T27" fmla="*/ 369 h 371"/>
                  <a:gd name="T28" fmla="*/ 296 w 661"/>
                  <a:gd name="T29" fmla="*/ 365 h 371"/>
                  <a:gd name="T30" fmla="*/ 326 w 661"/>
                  <a:gd name="T31" fmla="*/ 361 h 371"/>
                  <a:gd name="T32" fmla="*/ 357 w 661"/>
                  <a:gd name="T33" fmla="*/ 354 h 371"/>
                  <a:gd name="T34" fmla="*/ 389 w 661"/>
                  <a:gd name="T35" fmla="*/ 346 h 371"/>
                  <a:gd name="T36" fmla="*/ 423 w 661"/>
                  <a:gd name="T37" fmla="*/ 336 h 371"/>
                  <a:gd name="T38" fmla="*/ 458 w 661"/>
                  <a:gd name="T39" fmla="*/ 327 h 371"/>
                  <a:gd name="T40" fmla="*/ 492 w 661"/>
                  <a:gd name="T41" fmla="*/ 317 h 371"/>
                  <a:gd name="T42" fmla="*/ 524 w 661"/>
                  <a:gd name="T43" fmla="*/ 308 h 371"/>
                  <a:gd name="T44" fmla="*/ 557 w 661"/>
                  <a:gd name="T45" fmla="*/ 298 h 371"/>
                  <a:gd name="T46" fmla="*/ 583 w 661"/>
                  <a:gd name="T47" fmla="*/ 289 h 371"/>
                  <a:gd name="T48" fmla="*/ 608 w 661"/>
                  <a:gd name="T49" fmla="*/ 281 h 371"/>
                  <a:gd name="T50" fmla="*/ 644 w 661"/>
                  <a:gd name="T51" fmla="*/ 272 h 371"/>
                  <a:gd name="T52" fmla="*/ 646 w 661"/>
                  <a:gd name="T53" fmla="*/ 224 h 371"/>
                  <a:gd name="T54" fmla="*/ 604 w 661"/>
                  <a:gd name="T55" fmla="*/ 238 h 371"/>
                  <a:gd name="T56" fmla="*/ 579 w 661"/>
                  <a:gd name="T57" fmla="*/ 245 h 371"/>
                  <a:gd name="T58" fmla="*/ 553 w 661"/>
                  <a:gd name="T59" fmla="*/ 255 h 371"/>
                  <a:gd name="T60" fmla="*/ 524 w 661"/>
                  <a:gd name="T61" fmla="*/ 262 h 371"/>
                  <a:gd name="T62" fmla="*/ 496 w 661"/>
                  <a:gd name="T63" fmla="*/ 272 h 371"/>
                  <a:gd name="T64" fmla="*/ 463 w 661"/>
                  <a:gd name="T65" fmla="*/ 279 h 371"/>
                  <a:gd name="T66" fmla="*/ 435 w 661"/>
                  <a:gd name="T67" fmla="*/ 289 h 371"/>
                  <a:gd name="T68" fmla="*/ 403 w 661"/>
                  <a:gd name="T69" fmla="*/ 297 h 371"/>
                  <a:gd name="T70" fmla="*/ 374 w 661"/>
                  <a:gd name="T71" fmla="*/ 304 h 371"/>
                  <a:gd name="T72" fmla="*/ 344 w 661"/>
                  <a:gd name="T73" fmla="*/ 310 h 371"/>
                  <a:gd name="T74" fmla="*/ 319 w 661"/>
                  <a:gd name="T75" fmla="*/ 317 h 371"/>
                  <a:gd name="T76" fmla="*/ 294 w 661"/>
                  <a:gd name="T77" fmla="*/ 321 h 371"/>
                  <a:gd name="T78" fmla="*/ 256 w 661"/>
                  <a:gd name="T79" fmla="*/ 325 h 371"/>
                  <a:gd name="T80" fmla="*/ 233 w 661"/>
                  <a:gd name="T81" fmla="*/ 323 h 371"/>
                  <a:gd name="T82" fmla="*/ 212 w 661"/>
                  <a:gd name="T83" fmla="*/ 308 h 371"/>
                  <a:gd name="T84" fmla="*/ 190 w 661"/>
                  <a:gd name="T85" fmla="*/ 279 h 371"/>
                  <a:gd name="T86" fmla="*/ 163 w 661"/>
                  <a:gd name="T87" fmla="*/ 241 h 371"/>
                  <a:gd name="T88" fmla="*/ 150 w 661"/>
                  <a:gd name="T89" fmla="*/ 219 h 371"/>
                  <a:gd name="T90" fmla="*/ 135 w 661"/>
                  <a:gd name="T91" fmla="*/ 194 h 371"/>
                  <a:gd name="T92" fmla="*/ 121 w 661"/>
                  <a:gd name="T93" fmla="*/ 169 h 371"/>
                  <a:gd name="T94" fmla="*/ 106 w 661"/>
                  <a:gd name="T95" fmla="*/ 141 h 371"/>
                  <a:gd name="T96" fmla="*/ 93 w 661"/>
                  <a:gd name="T97" fmla="*/ 116 h 371"/>
                  <a:gd name="T98" fmla="*/ 79 w 661"/>
                  <a:gd name="T99" fmla="*/ 86 h 371"/>
                  <a:gd name="T100" fmla="*/ 66 w 661"/>
                  <a:gd name="T101" fmla="*/ 59 h 371"/>
                  <a:gd name="T102" fmla="*/ 53 w 661"/>
                  <a:gd name="T103" fmla="*/ 28 h 371"/>
                  <a:gd name="T104" fmla="*/ 41 w 661"/>
                  <a:gd name="T105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61" h="371">
                    <a:moveTo>
                      <a:pt x="0" y="17"/>
                    </a:moveTo>
                    <a:lnTo>
                      <a:pt x="3" y="25"/>
                    </a:lnTo>
                    <a:lnTo>
                      <a:pt x="5" y="34"/>
                    </a:lnTo>
                    <a:lnTo>
                      <a:pt x="11" y="42"/>
                    </a:lnTo>
                    <a:lnTo>
                      <a:pt x="15" y="55"/>
                    </a:lnTo>
                    <a:lnTo>
                      <a:pt x="20" y="65"/>
                    </a:lnTo>
                    <a:lnTo>
                      <a:pt x="24" y="78"/>
                    </a:lnTo>
                    <a:lnTo>
                      <a:pt x="28" y="84"/>
                    </a:lnTo>
                    <a:lnTo>
                      <a:pt x="32" y="91"/>
                    </a:lnTo>
                    <a:lnTo>
                      <a:pt x="36" y="97"/>
                    </a:lnTo>
                    <a:lnTo>
                      <a:pt x="38" y="105"/>
                    </a:lnTo>
                    <a:lnTo>
                      <a:pt x="41" y="110"/>
                    </a:lnTo>
                    <a:lnTo>
                      <a:pt x="45" y="118"/>
                    </a:lnTo>
                    <a:lnTo>
                      <a:pt x="47" y="124"/>
                    </a:lnTo>
                    <a:lnTo>
                      <a:pt x="51" y="131"/>
                    </a:lnTo>
                    <a:lnTo>
                      <a:pt x="55" y="139"/>
                    </a:lnTo>
                    <a:lnTo>
                      <a:pt x="58" y="146"/>
                    </a:lnTo>
                    <a:lnTo>
                      <a:pt x="62" y="154"/>
                    </a:lnTo>
                    <a:lnTo>
                      <a:pt x="66" y="162"/>
                    </a:lnTo>
                    <a:lnTo>
                      <a:pt x="70" y="167"/>
                    </a:lnTo>
                    <a:lnTo>
                      <a:pt x="74" y="175"/>
                    </a:lnTo>
                    <a:lnTo>
                      <a:pt x="77" y="182"/>
                    </a:lnTo>
                    <a:lnTo>
                      <a:pt x="81" y="190"/>
                    </a:lnTo>
                    <a:lnTo>
                      <a:pt x="85" y="196"/>
                    </a:lnTo>
                    <a:lnTo>
                      <a:pt x="89" y="205"/>
                    </a:lnTo>
                    <a:lnTo>
                      <a:pt x="93" y="211"/>
                    </a:lnTo>
                    <a:lnTo>
                      <a:pt x="98" y="221"/>
                    </a:lnTo>
                    <a:lnTo>
                      <a:pt x="102" y="226"/>
                    </a:lnTo>
                    <a:lnTo>
                      <a:pt x="106" y="234"/>
                    </a:lnTo>
                    <a:lnTo>
                      <a:pt x="110" y="240"/>
                    </a:lnTo>
                    <a:lnTo>
                      <a:pt x="116" y="247"/>
                    </a:lnTo>
                    <a:lnTo>
                      <a:pt x="117" y="255"/>
                    </a:lnTo>
                    <a:lnTo>
                      <a:pt x="123" y="260"/>
                    </a:lnTo>
                    <a:lnTo>
                      <a:pt x="127" y="266"/>
                    </a:lnTo>
                    <a:lnTo>
                      <a:pt x="133" y="274"/>
                    </a:lnTo>
                    <a:lnTo>
                      <a:pt x="136" y="279"/>
                    </a:lnTo>
                    <a:lnTo>
                      <a:pt x="140" y="287"/>
                    </a:lnTo>
                    <a:lnTo>
                      <a:pt x="144" y="293"/>
                    </a:lnTo>
                    <a:lnTo>
                      <a:pt x="150" y="300"/>
                    </a:lnTo>
                    <a:lnTo>
                      <a:pt x="154" y="304"/>
                    </a:lnTo>
                    <a:lnTo>
                      <a:pt x="159" y="310"/>
                    </a:lnTo>
                    <a:lnTo>
                      <a:pt x="163" y="316"/>
                    </a:lnTo>
                    <a:lnTo>
                      <a:pt x="169" y="323"/>
                    </a:lnTo>
                    <a:lnTo>
                      <a:pt x="176" y="331"/>
                    </a:lnTo>
                    <a:lnTo>
                      <a:pt x="186" y="340"/>
                    </a:lnTo>
                    <a:lnTo>
                      <a:pt x="193" y="348"/>
                    </a:lnTo>
                    <a:lnTo>
                      <a:pt x="203" y="356"/>
                    </a:lnTo>
                    <a:lnTo>
                      <a:pt x="211" y="361"/>
                    </a:lnTo>
                    <a:lnTo>
                      <a:pt x="220" y="365"/>
                    </a:lnTo>
                    <a:lnTo>
                      <a:pt x="230" y="369"/>
                    </a:lnTo>
                    <a:lnTo>
                      <a:pt x="239" y="371"/>
                    </a:lnTo>
                    <a:lnTo>
                      <a:pt x="247" y="371"/>
                    </a:lnTo>
                    <a:lnTo>
                      <a:pt x="256" y="371"/>
                    </a:lnTo>
                    <a:lnTo>
                      <a:pt x="260" y="371"/>
                    </a:lnTo>
                    <a:lnTo>
                      <a:pt x="266" y="371"/>
                    </a:lnTo>
                    <a:lnTo>
                      <a:pt x="271" y="369"/>
                    </a:lnTo>
                    <a:lnTo>
                      <a:pt x="279" y="369"/>
                    </a:lnTo>
                    <a:lnTo>
                      <a:pt x="285" y="367"/>
                    </a:lnTo>
                    <a:lnTo>
                      <a:pt x="290" y="367"/>
                    </a:lnTo>
                    <a:lnTo>
                      <a:pt x="296" y="365"/>
                    </a:lnTo>
                    <a:lnTo>
                      <a:pt x="304" y="365"/>
                    </a:lnTo>
                    <a:lnTo>
                      <a:pt x="311" y="363"/>
                    </a:lnTo>
                    <a:lnTo>
                      <a:pt x="319" y="361"/>
                    </a:lnTo>
                    <a:lnTo>
                      <a:pt x="326" y="361"/>
                    </a:lnTo>
                    <a:lnTo>
                      <a:pt x="334" y="359"/>
                    </a:lnTo>
                    <a:lnTo>
                      <a:pt x="342" y="357"/>
                    </a:lnTo>
                    <a:lnTo>
                      <a:pt x="349" y="356"/>
                    </a:lnTo>
                    <a:lnTo>
                      <a:pt x="357" y="354"/>
                    </a:lnTo>
                    <a:lnTo>
                      <a:pt x="365" y="352"/>
                    </a:lnTo>
                    <a:lnTo>
                      <a:pt x="372" y="350"/>
                    </a:lnTo>
                    <a:lnTo>
                      <a:pt x="382" y="348"/>
                    </a:lnTo>
                    <a:lnTo>
                      <a:pt x="389" y="346"/>
                    </a:lnTo>
                    <a:lnTo>
                      <a:pt x="399" y="344"/>
                    </a:lnTo>
                    <a:lnTo>
                      <a:pt x="406" y="340"/>
                    </a:lnTo>
                    <a:lnTo>
                      <a:pt x="416" y="338"/>
                    </a:lnTo>
                    <a:lnTo>
                      <a:pt x="423" y="336"/>
                    </a:lnTo>
                    <a:lnTo>
                      <a:pt x="433" y="335"/>
                    </a:lnTo>
                    <a:lnTo>
                      <a:pt x="441" y="333"/>
                    </a:lnTo>
                    <a:lnTo>
                      <a:pt x="450" y="331"/>
                    </a:lnTo>
                    <a:lnTo>
                      <a:pt x="458" y="327"/>
                    </a:lnTo>
                    <a:lnTo>
                      <a:pt x="467" y="327"/>
                    </a:lnTo>
                    <a:lnTo>
                      <a:pt x="475" y="323"/>
                    </a:lnTo>
                    <a:lnTo>
                      <a:pt x="484" y="321"/>
                    </a:lnTo>
                    <a:lnTo>
                      <a:pt x="492" y="317"/>
                    </a:lnTo>
                    <a:lnTo>
                      <a:pt x="499" y="316"/>
                    </a:lnTo>
                    <a:lnTo>
                      <a:pt x="507" y="312"/>
                    </a:lnTo>
                    <a:lnTo>
                      <a:pt x="517" y="310"/>
                    </a:lnTo>
                    <a:lnTo>
                      <a:pt x="524" y="308"/>
                    </a:lnTo>
                    <a:lnTo>
                      <a:pt x="534" y="306"/>
                    </a:lnTo>
                    <a:lnTo>
                      <a:pt x="541" y="302"/>
                    </a:lnTo>
                    <a:lnTo>
                      <a:pt x="549" y="300"/>
                    </a:lnTo>
                    <a:lnTo>
                      <a:pt x="557" y="298"/>
                    </a:lnTo>
                    <a:lnTo>
                      <a:pt x="564" y="297"/>
                    </a:lnTo>
                    <a:lnTo>
                      <a:pt x="570" y="295"/>
                    </a:lnTo>
                    <a:lnTo>
                      <a:pt x="577" y="293"/>
                    </a:lnTo>
                    <a:lnTo>
                      <a:pt x="583" y="289"/>
                    </a:lnTo>
                    <a:lnTo>
                      <a:pt x="591" y="289"/>
                    </a:lnTo>
                    <a:lnTo>
                      <a:pt x="596" y="285"/>
                    </a:lnTo>
                    <a:lnTo>
                      <a:pt x="604" y="285"/>
                    </a:lnTo>
                    <a:lnTo>
                      <a:pt x="608" y="281"/>
                    </a:lnTo>
                    <a:lnTo>
                      <a:pt x="615" y="279"/>
                    </a:lnTo>
                    <a:lnTo>
                      <a:pt x="625" y="278"/>
                    </a:lnTo>
                    <a:lnTo>
                      <a:pt x="636" y="274"/>
                    </a:lnTo>
                    <a:lnTo>
                      <a:pt x="644" y="272"/>
                    </a:lnTo>
                    <a:lnTo>
                      <a:pt x="652" y="270"/>
                    </a:lnTo>
                    <a:lnTo>
                      <a:pt x="657" y="266"/>
                    </a:lnTo>
                    <a:lnTo>
                      <a:pt x="661" y="266"/>
                    </a:lnTo>
                    <a:lnTo>
                      <a:pt x="646" y="224"/>
                    </a:lnTo>
                    <a:lnTo>
                      <a:pt x="636" y="226"/>
                    </a:lnTo>
                    <a:lnTo>
                      <a:pt x="627" y="230"/>
                    </a:lnTo>
                    <a:lnTo>
                      <a:pt x="615" y="234"/>
                    </a:lnTo>
                    <a:lnTo>
                      <a:pt x="604" y="238"/>
                    </a:lnTo>
                    <a:lnTo>
                      <a:pt x="598" y="240"/>
                    </a:lnTo>
                    <a:lnTo>
                      <a:pt x="591" y="241"/>
                    </a:lnTo>
                    <a:lnTo>
                      <a:pt x="585" y="241"/>
                    </a:lnTo>
                    <a:lnTo>
                      <a:pt x="579" y="245"/>
                    </a:lnTo>
                    <a:lnTo>
                      <a:pt x="574" y="247"/>
                    </a:lnTo>
                    <a:lnTo>
                      <a:pt x="566" y="249"/>
                    </a:lnTo>
                    <a:lnTo>
                      <a:pt x="560" y="251"/>
                    </a:lnTo>
                    <a:lnTo>
                      <a:pt x="553" y="255"/>
                    </a:lnTo>
                    <a:lnTo>
                      <a:pt x="545" y="255"/>
                    </a:lnTo>
                    <a:lnTo>
                      <a:pt x="537" y="257"/>
                    </a:lnTo>
                    <a:lnTo>
                      <a:pt x="530" y="260"/>
                    </a:lnTo>
                    <a:lnTo>
                      <a:pt x="524" y="262"/>
                    </a:lnTo>
                    <a:lnTo>
                      <a:pt x="517" y="264"/>
                    </a:lnTo>
                    <a:lnTo>
                      <a:pt x="509" y="266"/>
                    </a:lnTo>
                    <a:lnTo>
                      <a:pt x="501" y="268"/>
                    </a:lnTo>
                    <a:lnTo>
                      <a:pt x="496" y="272"/>
                    </a:lnTo>
                    <a:lnTo>
                      <a:pt x="486" y="272"/>
                    </a:lnTo>
                    <a:lnTo>
                      <a:pt x="479" y="276"/>
                    </a:lnTo>
                    <a:lnTo>
                      <a:pt x="471" y="278"/>
                    </a:lnTo>
                    <a:lnTo>
                      <a:pt x="463" y="279"/>
                    </a:lnTo>
                    <a:lnTo>
                      <a:pt x="456" y="281"/>
                    </a:lnTo>
                    <a:lnTo>
                      <a:pt x="448" y="285"/>
                    </a:lnTo>
                    <a:lnTo>
                      <a:pt x="441" y="287"/>
                    </a:lnTo>
                    <a:lnTo>
                      <a:pt x="435" y="289"/>
                    </a:lnTo>
                    <a:lnTo>
                      <a:pt x="425" y="291"/>
                    </a:lnTo>
                    <a:lnTo>
                      <a:pt x="418" y="293"/>
                    </a:lnTo>
                    <a:lnTo>
                      <a:pt x="410" y="295"/>
                    </a:lnTo>
                    <a:lnTo>
                      <a:pt x="403" y="297"/>
                    </a:lnTo>
                    <a:lnTo>
                      <a:pt x="395" y="298"/>
                    </a:lnTo>
                    <a:lnTo>
                      <a:pt x="387" y="300"/>
                    </a:lnTo>
                    <a:lnTo>
                      <a:pt x="380" y="302"/>
                    </a:lnTo>
                    <a:lnTo>
                      <a:pt x="374" y="304"/>
                    </a:lnTo>
                    <a:lnTo>
                      <a:pt x="366" y="306"/>
                    </a:lnTo>
                    <a:lnTo>
                      <a:pt x="359" y="308"/>
                    </a:lnTo>
                    <a:lnTo>
                      <a:pt x="351" y="308"/>
                    </a:lnTo>
                    <a:lnTo>
                      <a:pt x="344" y="310"/>
                    </a:lnTo>
                    <a:lnTo>
                      <a:pt x="338" y="312"/>
                    </a:lnTo>
                    <a:lnTo>
                      <a:pt x="332" y="314"/>
                    </a:lnTo>
                    <a:lnTo>
                      <a:pt x="325" y="316"/>
                    </a:lnTo>
                    <a:lnTo>
                      <a:pt x="319" y="317"/>
                    </a:lnTo>
                    <a:lnTo>
                      <a:pt x="311" y="317"/>
                    </a:lnTo>
                    <a:lnTo>
                      <a:pt x="306" y="319"/>
                    </a:lnTo>
                    <a:lnTo>
                      <a:pt x="300" y="319"/>
                    </a:lnTo>
                    <a:lnTo>
                      <a:pt x="294" y="321"/>
                    </a:lnTo>
                    <a:lnTo>
                      <a:pt x="283" y="323"/>
                    </a:lnTo>
                    <a:lnTo>
                      <a:pt x="273" y="325"/>
                    </a:lnTo>
                    <a:lnTo>
                      <a:pt x="264" y="325"/>
                    </a:lnTo>
                    <a:lnTo>
                      <a:pt x="256" y="325"/>
                    </a:lnTo>
                    <a:lnTo>
                      <a:pt x="249" y="325"/>
                    </a:lnTo>
                    <a:lnTo>
                      <a:pt x="243" y="327"/>
                    </a:lnTo>
                    <a:lnTo>
                      <a:pt x="237" y="325"/>
                    </a:lnTo>
                    <a:lnTo>
                      <a:pt x="233" y="323"/>
                    </a:lnTo>
                    <a:lnTo>
                      <a:pt x="228" y="319"/>
                    </a:lnTo>
                    <a:lnTo>
                      <a:pt x="224" y="317"/>
                    </a:lnTo>
                    <a:lnTo>
                      <a:pt x="218" y="312"/>
                    </a:lnTo>
                    <a:lnTo>
                      <a:pt x="212" y="308"/>
                    </a:lnTo>
                    <a:lnTo>
                      <a:pt x="207" y="300"/>
                    </a:lnTo>
                    <a:lnTo>
                      <a:pt x="201" y="295"/>
                    </a:lnTo>
                    <a:lnTo>
                      <a:pt x="195" y="287"/>
                    </a:lnTo>
                    <a:lnTo>
                      <a:pt x="190" y="279"/>
                    </a:lnTo>
                    <a:lnTo>
                      <a:pt x="182" y="270"/>
                    </a:lnTo>
                    <a:lnTo>
                      <a:pt x="176" y="260"/>
                    </a:lnTo>
                    <a:lnTo>
                      <a:pt x="169" y="251"/>
                    </a:lnTo>
                    <a:lnTo>
                      <a:pt x="163" y="241"/>
                    </a:lnTo>
                    <a:lnTo>
                      <a:pt x="159" y="234"/>
                    </a:lnTo>
                    <a:lnTo>
                      <a:pt x="155" y="230"/>
                    </a:lnTo>
                    <a:lnTo>
                      <a:pt x="154" y="224"/>
                    </a:lnTo>
                    <a:lnTo>
                      <a:pt x="150" y="219"/>
                    </a:lnTo>
                    <a:lnTo>
                      <a:pt x="146" y="213"/>
                    </a:lnTo>
                    <a:lnTo>
                      <a:pt x="142" y="207"/>
                    </a:lnTo>
                    <a:lnTo>
                      <a:pt x="138" y="200"/>
                    </a:lnTo>
                    <a:lnTo>
                      <a:pt x="135" y="194"/>
                    </a:lnTo>
                    <a:lnTo>
                      <a:pt x="131" y="188"/>
                    </a:lnTo>
                    <a:lnTo>
                      <a:pt x="129" y="181"/>
                    </a:lnTo>
                    <a:lnTo>
                      <a:pt x="125" y="175"/>
                    </a:lnTo>
                    <a:lnTo>
                      <a:pt x="121" y="169"/>
                    </a:lnTo>
                    <a:lnTo>
                      <a:pt x="117" y="162"/>
                    </a:lnTo>
                    <a:lnTo>
                      <a:pt x="114" y="154"/>
                    </a:lnTo>
                    <a:lnTo>
                      <a:pt x="110" y="148"/>
                    </a:lnTo>
                    <a:lnTo>
                      <a:pt x="106" y="141"/>
                    </a:lnTo>
                    <a:lnTo>
                      <a:pt x="104" y="135"/>
                    </a:lnTo>
                    <a:lnTo>
                      <a:pt x="100" y="129"/>
                    </a:lnTo>
                    <a:lnTo>
                      <a:pt x="96" y="122"/>
                    </a:lnTo>
                    <a:lnTo>
                      <a:pt x="93" y="116"/>
                    </a:lnTo>
                    <a:lnTo>
                      <a:pt x="89" y="108"/>
                    </a:lnTo>
                    <a:lnTo>
                      <a:pt x="85" y="101"/>
                    </a:lnTo>
                    <a:lnTo>
                      <a:pt x="83" y="93"/>
                    </a:lnTo>
                    <a:lnTo>
                      <a:pt x="79" y="86"/>
                    </a:lnTo>
                    <a:lnTo>
                      <a:pt x="76" y="78"/>
                    </a:lnTo>
                    <a:lnTo>
                      <a:pt x="72" y="70"/>
                    </a:lnTo>
                    <a:lnTo>
                      <a:pt x="68" y="65"/>
                    </a:lnTo>
                    <a:lnTo>
                      <a:pt x="66" y="59"/>
                    </a:lnTo>
                    <a:lnTo>
                      <a:pt x="62" y="49"/>
                    </a:lnTo>
                    <a:lnTo>
                      <a:pt x="58" y="42"/>
                    </a:lnTo>
                    <a:lnTo>
                      <a:pt x="55" y="34"/>
                    </a:lnTo>
                    <a:lnTo>
                      <a:pt x="53" y="28"/>
                    </a:lnTo>
                    <a:lnTo>
                      <a:pt x="49" y="21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41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6307137" y="4746625"/>
                <a:ext cx="274637" cy="466725"/>
              </a:xfrm>
              <a:custGeom>
                <a:avLst/>
                <a:gdLst>
                  <a:gd name="T0" fmla="*/ 88 w 346"/>
                  <a:gd name="T1" fmla="*/ 46 h 588"/>
                  <a:gd name="T2" fmla="*/ 116 w 346"/>
                  <a:gd name="T3" fmla="*/ 57 h 588"/>
                  <a:gd name="T4" fmla="*/ 154 w 346"/>
                  <a:gd name="T5" fmla="*/ 78 h 588"/>
                  <a:gd name="T6" fmla="*/ 179 w 346"/>
                  <a:gd name="T7" fmla="*/ 93 h 588"/>
                  <a:gd name="T8" fmla="*/ 209 w 346"/>
                  <a:gd name="T9" fmla="*/ 114 h 588"/>
                  <a:gd name="T10" fmla="*/ 230 w 346"/>
                  <a:gd name="T11" fmla="*/ 131 h 588"/>
                  <a:gd name="T12" fmla="*/ 249 w 346"/>
                  <a:gd name="T13" fmla="*/ 148 h 588"/>
                  <a:gd name="T14" fmla="*/ 270 w 346"/>
                  <a:gd name="T15" fmla="*/ 173 h 588"/>
                  <a:gd name="T16" fmla="*/ 285 w 346"/>
                  <a:gd name="T17" fmla="*/ 198 h 588"/>
                  <a:gd name="T18" fmla="*/ 298 w 346"/>
                  <a:gd name="T19" fmla="*/ 234 h 588"/>
                  <a:gd name="T20" fmla="*/ 300 w 346"/>
                  <a:gd name="T21" fmla="*/ 261 h 588"/>
                  <a:gd name="T22" fmla="*/ 295 w 346"/>
                  <a:gd name="T23" fmla="*/ 295 h 588"/>
                  <a:gd name="T24" fmla="*/ 279 w 346"/>
                  <a:gd name="T25" fmla="*/ 331 h 588"/>
                  <a:gd name="T26" fmla="*/ 253 w 346"/>
                  <a:gd name="T27" fmla="*/ 367 h 588"/>
                  <a:gd name="T28" fmla="*/ 222 w 346"/>
                  <a:gd name="T29" fmla="*/ 399 h 588"/>
                  <a:gd name="T30" fmla="*/ 202 w 346"/>
                  <a:gd name="T31" fmla="*/ 418 h 588"/>
                  <a:gd name="T32" fmla="*/ 179 w 346"/>
                  <a:gd name="T33" fmla="*/ 437 h 588"/>
                  <a:gd name="T34" fmla="*/ 152 w 346"/>
                  <a:gd name="T35" fmla="*/ 456 h 588"/>
                  <a:gd name="T36" fmla="*/ 124 w 346"/>
                  <a:gd name="T37" fmla="*/ 475 h 588"/>
                  <a:gd name="T38" fmla="*/ 93 w 346"/>
                  <a:gd name="T39" fmla="*/ 494 h 588"/>
                  <a:gd name="T40" fmla="*/ 61 w 346"/>
                  <a:gd name="T41" fmla="*/ 513 h 588"/>
                  <a:gd name="T42" fmla="*/ 27 w 346"/>
                  <a:gd name="T43" fmla="*/ 532 h 588"/>
                  <a:gd name="T44" fmla="*/ 19 w 346"/>
                  <a:gd name="T45" fmla="*/ 588 h 588"/>
                  <a:gd name="T46" fmla="*/ 59 w 346"/>
                  <a:gd name="T47" fmla="*/ 567 h 588"/>
                  <a:gd name="T48" fmla="*/ 97 w 346"/>
                  <a:gd name="T49" fmla="*/ 546 h 588"/>
                  <a:gd name="T50" fmla="*/ 131 w 346"/>
                  <a:gd name="T51" fmla="*/ 525 h 588"/>
                  <a:gd name="T52" fmla="*/ 164 w 346"/>
                  <a:gd name="T53" fmla="*/ 504 h 588"/>
                  <a:gd name="T54" fmla="*/ 194 w 346"/>
                  <a:gd name="T55" fmla="*/ 481 h 588"/>
                  <a:gd name="T56" fmla="*/ 221 w 346"/>
                  <a:gd name="T57" fmla="*/ 460 h 588"/>
                  <a:gd name="T58" fmla="*/ 245 w 346"/>
                  <a:gd name="T59" fmla="*/ 439 h 588"/>
                  <a:gd name="T60" fmla="*/ 268 w 346"/>
                  <a:gd name="T61" fmla="*/ 418 h 588"/>
                  <a:gd name="T62" fmla="*/ 287 w 346"/>
                  <a:gd name="T63" fmla="*/ 397 h 588"/>
                  <a:gd name="T64" fmla="*/ 302 w 346"/>
                  <a:gd name="T65" fmla="*/ 377 h 588"/>
                  <a:gd name="T66" fmla="*/ 316 w 346"/>
                  <a:gd name="T67" fmla="*/ 356 h 588"/>
                  <a:gd name="T68" fmla="*/ 327 w 346"/>
                  <a:gd name="T69" fmla="*/ 335 h 588"/>
                  <a:gd name="T70" fmla="*/ 342 w 346"/>
                  <a:gd name="T71" fmla="*/ 293 h 588"/>
                  <a:gd name="T72" fmla="*/ 346 w 346"/>
                  <a:gd name="T73" fmla="*/ 251 h 588"/>
                  <a:gd name="T74" fmla="*/ 340 w 346"/>
                  <a:gd name="T75" fmla="*/ 221 h 588"/>
                  <a:gd name="T76" fmla="*/ 333 w 346"/>
                  <a:gd name="T77" fmla="*/ 194 h 588"/>
                  <a:gd name="T78" fmla="*/ 319 w 346"/>
                  <a:gd name="T79" fmla="*/ 167 h 588"/>
                  <a:gd name="T80" fmla="*/ 302 w 346"/>
                  <a:gd name="T81" fmla="*/ 143 h 588"/>
                  <a:gd name="T82" fmla="*/ 283 w 346"/>
                  <a:gd name="T83" fmla="*/ 120 h 588"/>
                  <a:gd name="T84" fmla="*/ 262 w 346"/>
                  <a:gd name="T85" fmla="*/ 101 h 588"/>
                  <a:gd name="T86" fmla="*/ 240 w 346"/>
                  <a:gd name="T87" fmla="*/ 82 h 588"/>
                  <a:gd name="T88" fmla="*/ 219 w 346"/>
                  <a:gd name="T89" fmla="*/ 67 h 588"/>
                  <a:gd name="T90" fmla="*/ 194 w 346"/>
                  <a:gd name="T91" fmla="*/ 49 h 588"/>
                  <a:gd name="T92" fmla="*/ 171 w 346"/>
                  <a:gd name="T93" fmla="*/ 38 h 588"/>
                  <a:gd name="T94" fmla="*/ 152 w 346"/>
                  <a:gd name="T95" fmla="*/ 25 h 588"/>
                  <a:gd name="T96" fmla="*/ 116 w 346"/>
                  <a:gd name="T97" fmla="*/ 10 h 588"/>
                  <a:gd name="T98" fmla="*/ 91 w 346"/>
                  <a:gd name="T99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6" h="588">
                    <a:moveTo>
                      <a:pt x="76" y="40"/>
                    </a:moveTo>
                    <a:lnTo>
                      <a:pt x="78" y="40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3" y="48"/>
                    </a:lnTo>
                    <a:lnTo>
                      <a:pt x="101" y="49"/>
                    </a:lnTo>
                    <a:lnTo>
                      <a:pt x="108" y="55"/>
                    </a:lnTo>
                    <a:lnTo>
                      <a:pt x="116" y="57"/>
                    </a:lnTo>
                    <a:lnTo>
                      <a:pt x="126" y="63"/>
                    </a:lnTo>
                    <a:lnTo>
                      <a:pt x="135" y="67"/>
                    </a:lnTo>
                    <a:lnTo>
                      <a:pt x="145" y="72"/>
                    </a:lnTo>
                    <a:lnTo>
                      <a:pt x="154" y="78"/>
                    </a:lnTo>
                    <a:lnTo>
                      <a:pt x="164" y="84"/>
                    </a:lnTo>
                    <a:lnTo>
                      <a:pt x="169" y="88"/>
                    </a:lnTo>
                    <a:lnTo>
                      <a:pt x="175" y="91"/>
                    </a:lnTo>
                    <a:lnTo>
                      <a:pt x="179" y="93"/>
                    </a:lnTo>
                    <a:lnTo>
                      <a:pt x="186" y="99"/>
                    </a:lnTo>
                    <a:lnTo>
                      <a:pt x="196" y="105"/>
                    </a:lnTo>
                    <a:lnTo>
                      <a:pt x="205" y="110"/>
                    </a:lnTo>
                    <a:lnTo>
                      <a:pt x="209" y="114"/>
                    </a:lnTo>
                    <a:lnTo>
                      <a:pt x="215" y="118"/>
                    </a:lnTo>
                    <a:lnTo>
                      <a:pt x="221" y="124"/>
                    </a:lnTo>
                    <a:lnTo>
                      <a:pt x="226" y="127"/>
                    </a:lnTo>
                    <a:lnTo>
                      <a:pt x="230" y="131"/>
                    </a:lnTo>
                    <a:lnTo>
                      <a:pt x="234" y="135"/>
                    </a:lnTo>
                    <a:lnTo>
                      <a:pt x="240" y="139"/>
                    </a:lnTo>
                    <a:lnTo>
                      <a:pt x="245" y="145"/>
                    </a:lnTo>
                    <a:lnTo>
                      <a:pt x="249" y="148"/>
                    </a:lnTo>
                    <a:lnTo>
                      <a:pt x="253" y="154"/>
                    </a:lnTo>
                    <a:lnTo>
                      <a:pt x="257" y="158"/>
                    </a:lnTo>
                    <a:lnTo>
                      <a:pt x="262" y="164"/>
                    </a:lnTo>
                    <a:lnTo>
                      <a:pt x="270" y="173"/>
                    </a:lnTo>
                    <a:lnTo>
                      <a:pt x="278" y="184"/>
                    </a:lnTo>
                    <a:lnTo>
                      <a:pt x="279" y="188"/>
                    </a:lnTo>
                    <a:lnTo>
                      <a:pt x="283" y="194"/>
                    </a:lnTo>
                    <a:lnTo>
                      <a:pt x="285" y="198"/>
                    </a:lnTo>
                    <a:lnTo>
                      <a:pt x="289" y="205"/>
                    </a:lnTo>
                    <a:lnTo>
                      <a:pt x="293" y="217"/>
                    </a:lnTo>
                    <a:lnTo>
                      <a:pt x="297" y="228"/>
                    </a:lnTo>
                    <a:lnTo>
                      <a:pt x="298" y="234"/>
                    </a:lnTo>
                    <a:lnTo>
                      <a:pt x="300" y="240"/>
                    </a:lnTo>
                    <a:lnTo>
                      <a:pt x="300" y="247"/>
                    </a:lnTo>
                    <a:lnTo>
                      <a:pt x="302" y="253"/>
                    </a:lnTo>
                    <a:lnTo>
                      <a:pt x="300" y="261"/>
                    </a:lnTo>
                    <a:lnTo>
                      <a:pt x="300" y="270"/>
                    </a:lnTo>
                    <a:lnTo>
                      <a:pt x="298" y="278"/>
                    </a:lnTo>
                    <a:lnTo>
                      <a:pt x="297" y="287"/>
                    </a:lnTo>
                    <a:lnTo>
                      <a:pt x="295" y="295"/>
                    </a:lnTo>
                    <a:lnTo>
                      <a:pt x="291" y="304"/>
                    </a:lnTo>
                    <a:lnTo>
                      <a:pt x="287" y="312"/>
                    </a:lnTo>
                    <a:lnTo>
                      <a:pt x="285" y="321"/>
                    </a:lnTo>
                    <a:lnTo>
                      <a:pt x="279" y="331"/>
                    </a:lnTo>
                    <a:lnTo>
                      <a:pt x="274" y="340"/>
                    </a:lnTo>
                    <a:lnTo>
                      <a:pt x="268" y="348"/>
                    </a:lnTo>
                    <a:lnTo>
                      <a:pt x="260" y="357"/>
                    </a:lnTo>
                    <a:lnTo>
                      <a:pt x="253" y="367"/>
                    </a:lnTo>
                    <a:lnTo>
                      <a:pt x="245" y="377"/>
                    </a:lnTo>
                    <a:lnTo>
                      <a:pt x="236" y="386"/>
                    </a:lnTo>
                    <a:lnTo>
                      <a:pt x="228" y="396"/>
                    </a:lnTo>
                    <a:lnTo>
                      <a:pt x="222" y="399"/>
                    </a:lnTo>
                    <a:lnTo>
                      <a:pt x="217" y="405"/>
                    </a:lnTo>
                    <a:lnTo>
                      <a:pt x="211" y="409"/>
                    </a:lnTo>
                    <a:lnTo>
                      <a:pt x="207" y="415"/>
                    </a:lnTo>
                    <a:lnTo>
                      <a:pt x="202" y="418"/>
                    </a:lnTo>
                    <a:lnTo>
                      <a:pt x="196" y="424"/>
                    </a:lnTo>
                    <a:lnTo>
                      <a:pt x="190" y="428"/>
                    </a:lnTo>
                    <a:lnTo>
                      <a:pt x="184" y="434"/>
                    </a:lnTo>
                    <a:lnTo>
                      <a:pt x="179" y="437"/>
                    </a:lnTo>
                    <a:lnTo>
                      <a:pt x="171" y="441"/>
                    </a:lnTo>
                    <a:lnTo>
                      <a:pt x="165" y="445"/>
                    </a:lnTo>
                    <a:lnTo>
                      <a:pt x="160" y="451"/>
                    </a:lnTo>
                    <a:lnTo>
                      <a:pt x="152" y="456"/>
                    </a:lnTo>
                    <a:lnTo>
                      <a:pt x="145" y="460"/>
                    </a:lnTo>
                    <a:lnTo>
                      <a:pt x="139" y="466"/>
                    </a:lnTo>
                    <a:lnTo>
                      <a:pt x="131" y="472"/>
                    </a:lnTo>
                    <a:lnTo>
                      <a:pt x="124" y="475"/>
                    </a:lnTo>
                    <a:lnTo>
                      <a:pt x="116" y="479"/>
                    </a:lnTo>
                    <a:lnTo>
                      <a:pt x="108" y="483"/>
                    </a:lnTo>
                    <a:lnTo>
                      <a:pt x="101" y="489"/>
                    </a:lnTo>
                    <a:lnTo>
                      <a:pt x="93" y="494"/>
                    </a:lnTo>
                    <a:lnTo>
                      <a:pt x="86" y="498"/>
                    </a:lnTo>
                    <a:lnTo>
                      <a:pt x="78" y="504"/>
                    </a:lnTo>
                    <a:lnTo>
                      <a:pt x="70" y="510"/>
                    </a:lnTo>
                    <a:lnTo>
                      <a:pt x="61" y="513"/>
                    </a:lnTo>
                    <a:lnTo>
                      <a:pt x="53" y="519"/>
                    </a:lnTo>
                    <a:lnTo>
                      <a:pt x="44" y="523"/>
                    </a:lnTo>
                    <a:lnTo>
                      <a:pt x="36" y="529"/>
                    </a:lnTo>
                    <a:lnTo>
                      <a:pt x="27" y="532"/>
                    </a:lnTo>
                    <a:lnTo>
                      <a:pt x="17" y="538"/>
                    </a:lnTo>
                    <a:lnTo>
                      <a:pt x="8" y="542"/>
                    </a:lnTo>
                    <a:lnTo>
                      <a:pt x="0" y="548"/>
                    </a:lnTo>
                    <a:lnTo>
                      <a:pt x="19" y="588"/>
                    </a:lnTo>
                    <a:lnTo>
                      <a:pt x="29" y="582"/>
                    </a:lnTo>
                    <a:lnTo>
                      <a:pt x="38" y="576"/>
                    </a:lnTo>
                    <a:lnTo>
                      <a:pt x="49" y="570"/>
                    </a:lnTo>
                    <a:lnTo>
                      <a:pt x="59" y="567"/>
                    </a:lnTo>
                    <a:lnTo>
                      <a:pt x="67" y="561"/>
                    </a:lnTo>
                    <a:lnTo>
                      <a:pt x="76" y="555"/>
                    </a:lnTo>
                    <a:lnTo>
                      <a:pt x="86" y="550"/>
                    </a:lnTo>
                    <a:lnTo>
                      <a:pt x="97" y="546"/>
                    </a:lnTo>
                    <a:lnTo>
                      <a:pt x="105" y="540"/>
                    </a:lnTo>
                    <a:lnTo>
                      <a:pt x="114" y="534"/>
                    </a:lnTo>
                    <a:lnTo>
                      <a:pt x="122" y="529"/>
                    </a:lnTo>
                    <a:lnTo>
                      <a:pt x="131" y="525"/>
                    </a:lnTo>
                    <a:lnTo>
                      <a:pt x="139" y="519"/>
                    </a:lnTo>
                    <a:lnTo>
                      <a:pt x="148" y="513"/>
                    </a:lnTo>
                    <a:lnTo>
                      <a:pt x="156" y="508"/>
                    </a:lnTo>
                    <a:lnTo>
                      <a:pt x="164" y="504"/>
                    </a:lnTo>
                    <a:lnTo>
                      <a:pt x="171" y="496"/>
                    </a:lnTo>
                    <a:lnTo>
                      <a:pt x="179" y="492"/>
                    </a:lnTo>
                    <a:lnTo>
                      <a:pt x="186" y="487"/>
                    </a:lnTo>
                    <a:lnTo>
                      <a:pt x="194" y="481"/>
                    </a:lnTo>
                    <a:lnTo>
                      <a:pt x="200" y="475"/>
                    </a:lnTo>
                    <a:lnTo>
                      <a:pt x="207" y="472"/>
                    </a:lnTo>
                    <a:lnTo>
                      <a:pt x="213" y="466"/>
                    </a:lnTo>
                    <a:lnTo>
                      <a:pt x="221" y="460"/>
                    </a:lnTo>
                    <a:lnTo>
                      <a:pt x="226" y="454"/>
                    </a:lnTo>
                    <a:lnTo>
                      <a:pt x="232" y="451"/>
                    </a:lnTo>
                    <a:lnTo>
                      <a:pt x="240" y="443"/>
                    </a:lnTo>
                    <a:lnTo>
                      <a:pt x="245" y="439"/>
                    </a:lnTo>
                    <a:lnTo>
                      <a:pt x="251" y="434"/>
                    </a:lnTo>
                    <a:lnTo>
                      <a:pt x="257" y="428"/>
                    </a:lnTo>
                    <a:lnTo>
                      <a:pt x="262" y="424"/>
                    </a:lnTo>
                    <a:lnTo>
                      <a:pt x="268" y="418"/>
                    </a:lnTo>
                    <a:lnTo>
                      <a:pt x="272" y="413"/>
                    </a:lnTo>
                    <a:lnTo>
                      <a:pt x="278" y="409"/>
                    </a:lnTo>
                    <a:lnTo>
                      <a:pt x="281" y="401"/>
                    </a:lnTo>
                    <a:lnTo>
                      <a:pt x="287" y="397"/>
                    </a:lnTo>
                    <a:lnTo>
                      <a:pt x="289" y="392"/>
                    </a:lnTo>
                    <a:lnTo>
                      <a:pt x="295" y="386"/>
                    </a:lnTo>
                    <a:lnTo>
                      <a:pt x="298" y="380"/>
                    </a:lnTo>
                    <a:lnTo>
                      <a:pt x="302" y="377"/>
                    </a:lnTo>
                    <a:lnTo>
                      <a:pt x="306" y="371"/>
                    </a:lnTo>
                    <a:lnTo>
                      <a:pt x="310" y="365"/>
                    </a:lnTo>
                    <a:lnTo>
                      <a:pt x="312" y="359"/>
                    </a:lnTo>
                    <a:lnTo>
                      <a:pt x="316" y="356"/>
                    </a:lnTo>
                    <a:lnTo>
                      <a:pt x="318" y="350"/>
                    </a:lnTo>
                    <a:lnTo>
                      <a:pt x="321" y="344"/>
                    </a:lnTo>
                    <a:lnTo>
                      <a:pt x="325" y="338"/>
                    </a:lnTo>
                    <a:lnTo>
                      <a:pt x="327" y="335"/>
                    </a:lnTo>
                    <a:lnTo>
                      <a:pt x="331" y="323"/>
                    </a:lnTo>
                    <a:lnTo>
                      <a:pt x="335" y="312"/>
                    </a:lnTo>
                    <a:lnTo>
                      <a:pt x="338" y="302"/>
                    </a:lnTo>
                    <a:lnTo>
                      <a:pt x="342" y="293"/>
                    </a:lnTo>
                    <a:lnTo>
                      <a:pt x="342" y="281"/>
                    </a:lnTo>
                    <a:lnTo>
                      <a:pt x="344" y="270"/>
                    </a:lnTo>
                    <a:lnTo>
                      <a:pt x="344" y="261"/>
                    </a:lnTo>
                    <a:lnTo>
                      <a:pt x="346" y="251"/>
                    </a:lnTo>
                    <a:lnTo>
                      <a:pt x="344" y="242"/>
                    </a:lnTo>
                    <a:lnTo>
                      <a:pt x="344" y="234"/>
                    </a:lnTo>
                    <a:lnTo>
                      <a:pt x="342" y="226"/>
                    </a:lnTo>
                    <a:lnTo>
                      <a:pt x="340" y="221"/>
                    </a:lnTo>
                    <a:lnTo>
                      <a:pt x="338" y="213"/>
                    </a:lnTo>
                    <a:lnTo>
                      <a:pt x="337" y="205"/>
                    </a:lnTo>
                    <a:lnTo>
                      <a:pt x="335" y="200"/>
                    </a:lnTo>
                    <a:lnTo>
                      <a:pt x="333" y="194"/>
                    </a:lnTo>
                    <a:lnTo>
                      <a:pt x="329" y="186"/>
                    </a:lnTo>
                    <a:lnTo>
                      <a:pt x="325" y="181"/>
                    </a:lnTo>
                    <a:lnTo>
                      <a:pt x="323" y="173"/>
                    </a:lnTo>
                    <a:lnTo>
                      <a:pt x="319" y="167"/>
                    </a:lnTo>
                    <a:lnTo>
                      <a:pt x="316" y="162"/>
                    </a:lnTo>
                    <a:lnTo>
                      <a:pt x="310" y="154"/>
                    </a:lnTo>
                    <a:lnTo>
                      <a:pt x="306" y="148"/>
                    </a:lnTo>
                    <a:lnTo>
                      <a:pt x="302" y="143"/>
                    </a:lnTo>
                    <a:lnTo>
                      <a:pt x="297" y="137"/>
                    </a:lnTo>
                    <a:lnTo>
                      <a:pt x="293" y="131"/>
                    </a:lnTo>
                    <a:lnTo>
                      <a:pt x="287" y="126"/>
                    </a:lnTo>
                    <a:lnTo>
                      <a:pt x="283" y="120"/>
                    </a:lnTo>
                    <a:lnTo>
                      <a:pt x="278" y="116"/>
                    </a:lnTo>
                    <a:lnTo>
                      <a:pt x="272" y="110"/>
                    </a:lnTo>
                    <a:lnTo>
                      <a:pt x="268" y="107"/>
                    </a:lnTo>
                    <a:lnTo>
                      <a:pt x="262" y="101"/>
                    </a:lnTo>
                    <a:lnTo>
                      <a:pt x="257" y="95"/>
                    </a:lnTo>
                    <a:lnTo>
                      <a:pt x="251" y="91"/>
                    </a:lnTo>
                    <a:lnTo>
                      <a:pt x="245" y="86"/>
                    </a:lnTo>
                    <a:lnTo>
                      <a:pt x="240" y="82"/>
                    </a:lnTo>
                    <a:lnTo>
                      <a:pt x="234" y="78"/>
                    </a:lnTo>
                    <a:lnTo>
                      <a:pt x="230" y="72"/>
                    </a:lnTo>
                    <a:lnTo>
                      <a:pt x="224" y="70"/>
                    </a:lnTo>
                    <a:lnTo>
                      <a:pt x="219" y="67"/>
                    </a:lnTo>
                    <a:lnTo>
                      <a:pt x="211" y="63"/>
                    </a:lnTo>
                    <a:lnTo>
                      <a:pt x="205" y="57"/>
                    </a:lnTo>
                    <a:lnTo>
                      <a:pt x="200" y="53"/>
                    </a:lnTo>
                    <a:lnTo>
                      <a:pt x="194" y="49"/>
                    </a:lnTo>
                    <a:lnTo>
                      <a:pt x="188" y="48"/>
                    </a:lnTo>
                    <a:lnTo>
                      <a:pt x="183" y="44"/>
                    </a:lnTo>
                    <a:lnTo>
                      <a:pt x="177" y="40"/>
                    </a:lnTo>
                    <a:lnTo>
                      <a:pt x="171" y="38"/>
                    </a:lnTo>
                    <a:lnTo>
                      <a:pt x="165" y="34"/>
                    </a:lnTo>
                    <a:lnTo>
                      <a:pt x="162" y="30"/>
                    </a:lnTo>
                    <a:lnTo>
                      <a:pt x="156" y="27"/>
                    </a:lnTo>
                    <a:lnTo>
                      <a:pt x="152" y="25"/>
                    </a:lnTo>
                    <a:lnTo>
                      <a:pt x="141" y="19"/>
                    </a:lnTo>
                    <a:lnTo>
                      <a:pt x="133" y="17"/>
                    </a:lnTo>
                    <a:lnTo>
                      <a:pt x="124" y="11"/>
                    </a:lnTo>
                    <a:lnTo>
                      <a:pt x="116" y="10"/>
                    </a:lnTo>
                    <a:lnTo>
                      <a:pt x="108" y="6"/>
                    </a:lnTo>
                    <a:lnTo>
                      <a:pt x="103" y="4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76" y="40"/>
                    </a:lnTo>
                    <a:lnTo>
                      <a:pt x="76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6459537" y="4660900"/>
                <a:ext cx="388937" cy="169863"/>
              </a:xfrm>
              <a:custGeom>
                <a:avLst/>
                <a:gdLst>
                  <a:gd name="T0" fmla="*/ 36 w 488"/>
                  <a:gd name="T1" fmla="*/ 207 h 215"/>
                  <a:gd name="T2" fmla="*/ 61 w 488"/>
                  <a:gd name="T3" fmla="*/ 188 h 215"/>
                  <a:gd name="T4" fmla="*/ 84 w 488"/>
                  <a:gd name="T5" fmla="*/ 171 h 215"/>
                  <a:gd name="T6" fmla="*/ 99 w 488"/>
                  <a:gd name="T7" fmla="*/ 161 h 215"/>
                  <a:gd name="T8" fmla="*/ 124 w 488"/>
                  <a:gd name="T9" fmla="*/ 142 h 215"/>
                  <a:gd name="T10" fmla="*/ 141 w 488"/>
                  <a:gd name="T11" fmla="*/ 133 h 215"/>
                  <a:gd name="T12" fmla="*/ 156 w 488"/>
                  <a:gd name="T13" fmla="*/ 121 h 215"/>
                  <a:gd name="T14" fmla="*/ 171 w 488"/>
                  <a:gd name="T15" fmla="*/ 112 h 215"/>
                  <a:gd name="T16" fmla="*/ 192 w 488"/>
                  <a:gd name="T17" fmla="*/ 99 h 215"/>
                  <a:gd name="T18" fmla="*/ 222 w 488"/>
                  <a:gd name="T19" fmla="*/ 80 h 215"/>
                  <a:gd name="T20" fmla="*/ 247 w 488"/>
                  <a:gd name="T21" fmla="*/ 64 h 215"/>
                  <a:gd name="T22" fmla="*/ 272 w 488"/>
                  <a:gd name="T23" fmla="*/ 55 h 215"/>
                  <a:gd name="T24" fmla="*/ 289 w 488"/>
                  <a:gd name="T25" fmla="*/ 45 h 215"/>
                  <a:gd name="T26" fmla="*/ 304 w 488"/>
                  <a:gd name="T27" fmla="*/ 45 h 215"/>
                  <a:gd name="T28" fmla="*/ 323 w 488"/>
                  <a:gd name="T29" fmla="*/ 61 h 215"/>
                  <a:gd name="T30" fmla="*/ 340 w 488"/>
                  <a:gd name="T31" fmla="*/ 78 h 215"/>
                  <a:gd name="T32" fmla="*/ 355 w 488"/>
                  <a:gd name="T33" fmla="*/ 93 h 215"/>
                  <a:gd name="T34" fmla="*/ 373 w 488"/>
                  <a:gd name="T35" fmla="*/ 110 h 215"/>
                  <a:gd name="T36" fmla="*/ 388 w 488"/>
                  <a:gd name="T37" fmla="*/ 125 h 215"/>
                  <a:gd name="T38" fmla="*/ 405 w 488"/>
                  <a:gd name="T39" fmla="*/ 144 h 215"/>
                  <a:gd name="T40" fmla="*/ 420 w 488"/>
                  <a:gd name="T41" fmla="*/ 163 h 215"/>
                  <a:gd name="T42" fmla="*/ 435 w 488"/>
                  <a:gd name="T43" fmla="*/ 180 h 215"/>
                  <a:gd name="T44" fmla="*/ 449 w 488"/>
                  <a:gd name="T45" fmla="*/ 196 h 215"/>
                  <a:gd name="T46" fmla="*/ 485 w 488"/>
                  <a:gd name="T47" fmla="*/ 167 h 215"/>
                  <a:gd name="T48" fmla="*/ 471 w 488"/>
                  <a:gd name="T49" fmla="*/ 154 h 215"/>
                  <a:gd name="T50" fmla="*/ 458 w 488"/>
                  <a:gd name="T51" fmla="*/ 138 h 215"/>
                  <a:gd name="T52" fmla="*/ 441 w 488"/>
                  <a:gd name="T53" fmla="*/ 119 h 215"/>
                  <a:gd name="T54" fmla="*/ 422 w 488"/>
                  <a:gd name="T55" fmla="*/ 100 h 215"/>
                  <a:gd name="T56" fmla="*/ 405 w 488"/>
                  <a:gd name="T57" fmla="*/ 78 h 215"/>
                  <a:gd name="T58" fmla="*/ 384 w 488"/>
                  <a:gd name="T59" fmla="*/ 57 h 215"/>
                  <a:gd name="T60" fmla="*/ 365 w 488"/>
                  <a:gd name="T61" fmla="*/ 40 h 215"/>
                  <a:gd name="T62" fmla="*/ 348 w 488"/>
                  <a:gd name="T63" fmla="*/ 22 h 215"/>
                  <a:gd name="T64" fmla="*/ 333 w 488"/>
                  <a:gd name="T65" fmla="*/ 9 h 215"/>
                  <a:gd name="T66" fmla="*/ 317 w 488"/>
                  <a:gd name="T67" fmla="*/ 2 h 215"/>
                  <a:gd name="T68" fmla="*/ 295 w 488"/>
                  <a:gd name="T69" fmla="*/ 2 h 215"/>
                  <a:gd name="T70" fmla="*/ 264 w 488"/>
                  <a:gd name="T71" fmla="*/ 7 h 215"/>
                  <a:gd name="T72" fmla="*/ 243 w 488"/>
                  <a:gd name="T73" fmla="*/ 17 h 215"/>
                  <a:gd name="T74" fmla="*/ 224 w 488"/>
                  <a:gd name="T75" fmla="*/ 26 h 215"/>
                  <a:gd name="T76" fmla="*/ 207 w 488"/>
                  <a:gd name="T77" fmla="*/ 38 h 215"/>
                  <a:gd name="T78" fmla="*/ 188 w 488"/>
                  <a:gd name="T79" fmla="*/ 47 h 215"/>
                  <a:gd name="T80" fmla="*/ 169 w 488"/>
                  <a:gd name="T81" fmla="*/ 59 h 215"/>
                  <a:gd name="T82" fmla="*/ 150 w 488"/>
                  <a:gd name="T83" fmla="*/ 70 h 215"/>
                  <a:gd name="T84" fmla="*/ 131 w 488"/>
                  <a:gd name="T85" fmla="*/ 83 h 215"/>
                  <a:gd name="T86" fmla="*/ 112 w 488"/>
                  <a:gd name="T87" fmla="*/ 95 h 215"/>
                  <a:gd name="T88" fmla="*/ 93 w 488"/>
                  <a:gd name="T89" fmla="*/ 108 h 215"/>
                  <a:gd name="T90" fmla="*/ 76 w 488"/>
                  <a:gd name="T91" fmla="*/ 119 h 215"/>
                  <a:gd name="T92" fmla="*/ 61 w 488"/>
                  <a:gd name="T93" fmla="*/ 133 h 215"/>
                  <a:gd name="T94" fmla="*/ 46 w 488"/>
                  <a:gd name="T95" fmla="*/ 142 h 215"/>
                  <a:gd name="T96" fmla="*/ 25 w 488"/>
                  <a:gd name="T97" fmla="*/ 159 h 215"/>
                  <a:gd name="T98" fmla="*/ 4 w 488"/>
                  <a:gd name="T99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8" h="215">
                    <a:moveTo>
                      <a:pt x="0" y="178"/>
                    </a:moveTo>
                    <a:lnTo>
                      <a:pt x="28" y="215"/>
                    </a:lnTo>
                    <a:lnTo>
                      <a:pt x="36" y="207"/>
                    </a:lnTo>
                    <a:lnTo>
                      <a:pt x="44" y="201"/>
                    </a:lnTo>
                    <a:lnTo>
                      <a:pt x="51" y="194"/>
                    </a:lnTo>
                    <a:lnTo>
                      <a:pt x="61" y="188"/>
                    </a:lnTo>
                    <a:lnTo>
                      <a:pt x="68" y="180"/>
                    </a:lnTo>
                    <a:lnTo>
                      <a:pt x="78" y="175"/>
                    </a:lnTo>
                    <a:lnTo>
                      <a:pt x="84" y="171"/>
                    </a:lnTo>
                    <a:lnTo>
                      <a:pt x="89" y="167"/>
                    </a:lnTo>
                    <a:lnTo>
                      <a:pt x="93" y="163"/>
                    </a:lnTo>
                    <a:lnTo>
                      <a:pt x="99" y="161"/>
                    </a:lnTo>
                    <a:lnTo>
                      <a:pt x="108" y="154"/>
                    </a:lnTo>
                    <a:lnTo>
                      <a:pt x="118" y="146"/>
                    </a:lnTo>
                    <a:lnTo>
                      <a:pt x="124" y="142"/>
                    </a:lnTo>
                    <a:lnTo>
                      <a:pt x="129" y="138"/>
                    </a:lnTo>
                    <a:lnTo>
                      <a:pt x="133" y="135"/>
                    </a:lnTo>
                    <a:lnTo>
                      <a:pt x="141" y="133"/>
                    </a:lnTo>
                    <a:lnTo>
                      <a:pt x="144" y="127"/>
                    </a:lnTo>
                    <a:lnTo>
                      <a:pt x="150" y="125"/>
                    </a:lnTo>
                    <a:lnTo>
                      <a:pt x="156" y="121"/>
                    </a:lnTo>
                    <a:lnTo>
                      <a:pt x="162" y="118"/>
                    </a:lnTo>
                    <a:lnTo>
                      <a:pt x="165" y="116"/>
                    </a:lnTo>
                    <a:lnTo>
                      <a:pt x="171" y="112"/>
                    </a:lnTo>
                    <a:lnTo>
                      <a:pt x="177" y="108"/>
                    </a:lnTo>
                    <a:lnTo>
                      <a:pt x="182" y="104"/>
                    </a:lnTo>
                    <a:lnTo>
                      <a:pt x="192" y="99"/>
                    </a:lnTo>
                    <a:lnTo>
                      <a:pt x="201" y="93"/>
                    </a:lnTo>
                    <a:lnTo>
                      <a:pt x="211" y="85"/>
                    </a:lnTo>
                    <a:lnTo>
                      <a:pt x="222" y="80"/>
                    </a:lnTo>
                    <a:lnTo>
                      <a:pt x="230" y="76"/>
                    </a:lnTo>
                    <a:lnTo>
                      <a:pt x="239" y="70"/>
                    </a:lnTo>
                    <a:lnTo>
                      <a:pt x="247" y="64"/>
                    </a:lnTo>
                    <a:lnTo>
                      <a:pt x="257" y="62"/>
                    </a:lnTo>
                    <a:lnTo>
                      <a:pt x="264" y="57"/>
                    </a:lnTo>
                    <a:lnTo>
                      <a:pt x="272" y="55"/>
                    </a:lnTo>
                    <a:lnTo>
                      <a:pt x="277" y="51"/>
                    </a:lnTo>
                    <a:lnTo>
                      <a:pt x="285" y="49"/>
                    </a:lnTo>
                    <a:lnTo>
                      <a:pt x="289" y="45"/>
                    </a:lnTo>
                    <a:lnTo>
                      <a:pt x="295" y="45"/>
                    </a:lnTo>
                    <a:lnTo>
                      <a:pt x="300" y="43"/>
                    </a:lnTo>
                    <a:lnTo>
                      <a:pt x="304" y="45"/>
                    </a:lnTo>
                    <a:lnTo>
                      <a:pt x="308" y="47"/>
                    </a:lnTo>
                    <a:lnTo>
                      <a:pt x="315" y="53"/>
                    </a:lnTo>
                    <a:lnTo>
                      <a:pt x="323" y="61"/>
                    </a:lnTo>
                    <a:lnTo>
                      <a:pt x="333" y="68"/>
                    </a:lnTo>
                    <a:lnTo>
                      <a:pt x="335" y="72"/>
                    </a:lnTo>
                    <a:lnTo>
                      <a:pt x="340" y="78"/>
                    </a:lnTo>
                    <a:lnTo>
                      <a:pt x="344" y="81"/>
                    </a:lnTo>
                    <a:lnTo>
                      <a:pt x="350" y="87"/>
                    </a:lnTo>
                    <a:lnTo>
                      <a:pt x="355" y="93"/>
                    </a:lnTo>
                    <a:lnTo>
                      <a:pt x="361" y="97"/>
                    </a:lnTo>
                    <a:lnTo>
                      <a:pt x="367" y="102"/>
                    </a:lnTo>
                    <a:lnTo>
                      <a:pt x="373" y="110"/>
                    </a:lnTo>
                    <a:lnTo>
                      <a:pt x="378" y="116"/>
                    </a:lnTo>
                    <a:lnTo>
                      <a:pt x="382" y="119"/>
                    </a:lnTo>
                    <a:lnTo>
                      <a:pt x="388" y="125"/>
                    </a:lnTo>
                    <a:lnTo>
                      <a:pt x="393" y="133"/>
                    </a:lnTo>
                    <a:lnTo>
                      <a:pt x="397" y="138"/>
                    </a:lnTo>
                    <a:lnTo>
                      <a:pt x="405" y="144"/>
                    </a:lnTo>
                    <a:lnTo>
                      <a:pt x="409" y="150"/>
                    </a:lnTo>
                    <a:lnTo>
                      <a:pt x="416" y="157"/>
                    </a:lnTo>
                    <a:lnTo>
                      <a:pt x="420" y="163"/>
                    </a:lnTo>
                    <a:lnTo>
                      <a:pt x="426" y="167"/>
                    </a:lnTo>
                    <a:lnTo>
                      <a:pt x="430" y="173"/>
                    </a:lnTo>
                    <a:lnTo>
                      <a:pt x="435" y="180"/>
                    </a:lnTo>
                    <a:lnTo>
                      <a:pt x="441" y="186"/>
                    </a:lnTo>
                    <a:lnTo>
                      <a:pt x="445" y="190"/>
                    </a:lnTo>
                    <a:lnTo>
                      <a:pt x="449" y="196"/>
                    </a:lnTo>
                    <a:lnTo>
                      <a:pt x="454" y="201"/>
                    </a:lnTo>
                    <a:lnTo>
                      <a:pt x="488" y="173"/>
                    </a:lnTo>
                    <a:lnTo>
                      <a:pt x="485" y="167"/>
                    </a:lnTo>
                    <a:lnTo>
                      <a:pt x="479" y="161"/>
                    </a:lnTo>
                    <a:lnTo>
                      <a:pt x="475" y="157"/>
                    </a:lnTo>
                    <a:lnTo>
                      <a:pt x="471" y="154"/>
                    </a:lnTo>
                    <a:lnTo>
                      <a:pt x="468" y="148"/>
                    </a:lnTo>
                    <a:lnTo>
                      <a:pt x="464" y="144"/>
                    </a:lnTo>
                    <a:lnTo>
                      <a:pt x="458" y="138"/>
                    </a:lnTo>
                    <a:lnTo>
                      <a:pt x="452" y="131"/>
                    </a:lnTo>
                    <a:lnTo>
                      <a:pt x="447" y="125"/>
                    </a:lnTo>
                    <a:lnTo>
                      <a:pt x="441" y="119"/>
                    </a:lnTo>
                    <a:lnTo>
                      <a:pt x="435" y="112"/>
                    </a:lnTo>
                    <a:lnTo>
                      <a:pt x="430" y="106"/>
                    </a:lnTo>
                    <a:lnTo>
                      <a:pt x="422" y="100"/>
                    </a:lnTo>
                    <a:lnTo>
                      <a:pt x="418" y="93"/>
                    </a:lnTo>
                    <a:lnTo>
                      <a:pt x="411" y="85"/>
                    </a:lnTo>
                    <a:lnTo>
                      <a:pt x="405" y="78"/>
                    </a:lnTo>
                    <a:lnTo>
                      <a:pt x="397" y="72"/>
                    </a:lnTo>
                    <a:lnTo>
                      <a:pt x="392" y="64"/>
                    </a:lnTo>
                    <a:lnTo>
                      <a:pt x="384" y="57"/>
                    </a:lnTo>
                    <a:lnTo>
                      <a:pt x="378" y="51"/>
                    </a:lnTo>
                    <a:lnTo>
                      <a:pt x="373" y="43"/>
                    </a:lnTo>
                    <a:lnTo>
                      <a:pt x="365" y="40"/>
                    </a:lnTo>
                    <a:lnTo>
                      <a:pt x="359" y="32"/>
                    </a:lnTo>
                    <a:lnTo>
                      <a:pt x="352" y="26"/>
                    </a:lnTo>
                    <a:lnTo>
                      <a:pt x="348" y="22"/>
                    </a:lnTo>
                    <a:lnTo>
                      <a:pt x="342" y="19"/>
                    </a:lnTo>
                    <a:lnTo>
                      <a:pt x="336" y="13"/>
                    </a:lnTo>
                    <a:lnTo>
                      <a:pt x="333" y="9"/>
                    </a:lnTo>
                    <a:lnTo>
                      <a:pt x="327" y="7"/>
                    </a:lnTo>
                    <a:lnTo>
                      <a:pt x="325" y="5"/>
                    </a:lnTo>
                    <a:lnTo>
                      <a:pt x="317" y="2"/>
                    </a:lnTo>
                    <a:lnTo>
                      <a:pt x="312" y="2"/>
                    </a:lnTo>
                    <a:lnTo>
                      <a:pt x="302" y="0"/>
                    </a:lnTo>
                    <a:lnTo>
                      <a:pt x="295" y="2"/>
                    </a:lnTo>
                    <a:lnTo>
                      <a:pt x="285" y="2"/>
                    </a:lnTo>
                    <a:lnTo>
                      <a:pt x="276" y="3"/>
                    </a:lnTo>
                    <a:lnTo>
                      <a:pt x="264" y="7"/>
                    </a:lnTo>
                    <a:lnTo>
                      <a:pt x="255" y="13"/>
                    </a:lnTo>
                    <a:lnTo>
                      <a:pt x="249" y="15"/>
                    </a:lnTo>
                    <a:lnTo>
                      <a:pt x="243" y="17"/>
                    </a:lnTo>
                    <a:lnTo>
                      <a:pt x="236" y="19"/>
                    </a:lnTo>
                    <a:lnTo>
                      <a:pt x="232" y="22"/>
                    </a:lnTo>
                    <a:lnTo>
                      <a:pt x="224" y="26"/>
                    </a:lnTo>
                    <a:lnTo>
                      <a:pt x="219" y="30"/>
                    </a:lnTo>
                    <a:lnTo>
                      <a:pt x="213" y="32"/>
                    </a:lnTo>
                    <a:lnTo>
                      <a:pt x="207" y="38"/>
                    </a:lnTo>
                    <a:lnTo>
                      <a:pt x="201" y="40"/>
                    </a:lnTo>
                    <a:lnTo>
                      <a:pt x="194" y="43"/>
                    </a:lnTo>
                    <a:lnTo>
                      <a:pt x="188" y="47"/>
                    </a:lnTo>
                    <a:lnTo>
                      <a:pt x="182" y="51"/>
                    </a:lnTo>
                    <a:lnTo>
                      <a:pt x="177" y="55"/>
                    </a:lnTo>
                    <a:lnTo>
                      <a:pt x="169" y="59"/>
                    </a:lnTo>
                    <a:lnTo>
                      <a:pt x="163" y="62"/>
                    </a:lnTo>
                    <a:lnTo>
                      <a:pt x="158" y="68"/>
                    </a:lnTo>
                    <a:lnTo>
                      <a:pt x="150" y="70"/>
                    </a:lnTo>
                    <a:lnTo>
                      <a:pt x="144" y="74"/>
                    </a:lnTo>
                    <a:lnTo>
                      <a:pt x="139" y="78"/>
                    </a:lnTo>
                    <a:lnTo>
                      <a:pt x="131" y="83"/>
                    </a:lnTo>
                    <a:lnTo>
                      <a:pt x="125" y="85"/>
                    </a:lnTo>
                    <a:lnTo>
                      <a:pt x="118" y="91"/>
                    </a:lnTo>
                    <a:lnTo>
                      <a:pt x="112" y="95"/>
                    </a:lnTo>
                    <a:lnTo>
                      <a:pt x="106" y="100"/>
                    </a:lnTo>
                    <a:lnTo>
                      <a:pt x="101" y="102"/>
                    </a:lnTo>
                    <a:lnTo>
                      <a:pt x="93" y="108"/>
                    </a:lnTo>
                    <a:lnTo>
                      <a:pt x="89" y="112"/>
                    </a:lnTo>
                    <a:lnTo>
                      <a:pt x="84" y="116"/>
                    </a:lnTo>
                    <a:lnTo>
                      <a:pt x="76" y="119"/>
                    </a:lnTo>
                    <a:lnTo>
                      <a:pt x="70" y="123"/>
                    </a:lnTo>
                    <a:lnTo>
                      <a:pt x="66" y="127"/>
                    </a:lnTo>
                    <a:lnTo>
                      <a:pt x="61" y="133"/>
                    </a:lnTo>
                    <a:lnTo>
                      <a:pt x="55" y="135"/>
                    </a:lnTo>
                    <a:lnTo>
                      <a:pt x="51" y="138"/>
                    </a:lnTo>
                    <a:lnTo>
                      <a:pt x="46" y="142"/>
                    </a:lnTo>
                    <a:lnTo>
                      <a:pt x="40" y="146"/>
                    </a:lnTo>
                    <a:lnTo>
                      <a:pt x="30" y="154"/>
                    </a:lnTo>
                    <a:lnTo>
                      <a:pt x="25" y="159"/>
                    </a:lnTo>
                    <a:lnTo>
                      <a:pt x="15" y="165"/>
                    </a:lnTo>
                    <a:lnTo>
                      <a:pt x="9" y="171"/>
                    </a:lnTo>
                    <a:lnTo>
                      <a:pt x="4" y="175"/>
                    </a:lnTo>
                    <a:lnTo>
                      <a:pt x="0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6580187" y="4741863"/>
                <a:ext cx="104775" cy="268288"/>
              </a:xfrm>
              <a:custGeom>
                <a:avLst/>
                <a:gdLst>
                  <a:gd name="T0" fmla="*/ 15 w 133"/>
                  <a:gd name="T1" fmla="*/ 268 h 339"/>
                  <a:gd name="T2" fmla="*/ 31 w 133"/>
                  <a:gd name="T3" fmla="*/ 284 h 339"/>
                  <a:gd name="T4" fmla="*/ 46 w 133"/>
                  <a:gd name="T5" fmla="*/ 299 h 339"/>
                  <a:gd name="T6" fmla="*/ 61 w 133"/>
                  <a:gd name="T7" fmla="*/ 310 h 339"/>
                  <a:gd name="T8" fmla="*/ 74 w 133"/>
                  <a:gd name="T9" fmla="*/ 320 h 339"/>
                  <a:gd name="T10" fmla="*/ 86 w 133"/>
                  <a:gd name="T11" fmla="*/ 327 h 339"/>
                  <a:gd name="T12" fmla="*/ 99 w 133"/>
                  <a:gd name="T13" fmla="*/ 335 h 339"/>
                  <a:gd name="T14" fmla="*/ 110 w 133"/>
                  <a:gd name="T15" fmla="*/ 325 h 339"/>
                  <a:gd name="T16" fmla="*/ 101 w 133"/>
                  <a:gd name="T17" fmla="*/ 318 h 339"/>
                  <a:gd name="T18" fmla="*/ 89 w 133"/>
                  <a:gd name="T19" fmla="*/ 312 h 339"/>
                  <a:gd name="T20" fmla="*/ 78 w 133"/>
                  <a:gd name="T21" fmla="*/ 305 h 339"/>
                  <a:gd name="T22" fmla="*/ 63 w 133"/>
                  <a:gd name="T23" fmla="*/ 293 h 339"/>
                  <a:gd name="T24" fmla="*/ 50 w 133"/>
                  <a:gd name="T25" fmla="*/ 282 h 339"/>
                  <a:gd name="T26" fmla="*/ 34 w 133"/>
                  <a:gd name="T27" fmla="*/ 268 h 339"/>
                  <a:gd name="T28" fmla="*/ 23 w 133"/>
                  <a:gd name="T29" fmla="*/ 253 h 339"/>
                  <a:gd name="T30" fmla="*/ 17 w 133"/>
                  <a:gd name="T31" fmla="*/ 244 h 339"/>
                  <a:gd name="T32" fmla="*/ 15 w 133"/>
                  <a:gd name="T33" fmla="*/ 232 h 339"/>
                  <a:gd name="T34" fmla="*/ 15 w 133"/>
                  <a:gd name="T35" fmla="*/ 219 h 339"/>
                  <a:gd name="T36" fmla="*/ 19 w 133"/>
                  <a:gd name="T37" fmla="*/ 206 h 339"/>
                  <a:gd name="T38" fmla="*/ 21 w 133"/>
                  <a:gd name="T39" fmla="*/ 190 h 339"/>
                  <a:gd name="T40" fmla="*/ 27 w 133"/>
                  <a:gd name="T41" fmla="*/ 173 h 339"/>
                  <a:gd name="T42" fmla="*/ 32 w 133"/>
                  <a:gd name="T43" fmla="*/ 156 h 339"/>
                  <a:gd name="T44" fmla="*/ 42 w 133"/>
                  <a:gd name="T45" fmla="*/ 139 h 339"/>
                  <a:gd name="T46" fmla="*/ 50 w 133"/>
                  <a:gd name="T47" fmla="*/ 120 h 339"/>
                  <a:gd name="T48" fmla="*/ 61 w 133"/>
                  <a:gd name="T49" fmla="*/ 101 h 339"/>
                  <a:gd name="T50" fmla="*/ 70 w 133"/>
                  <a:gd name="T51" fmla="*/ 84 h 339"/>
                  <a:gd name="T52" fmla="*/ 84 w 133"/>
                  <a:gd name="T53" fmla="*/ 67 h 339"/>
                  <a:gd name="T54" fmla="*/ 93 w 133"/>
                  <a:gd name="T55" fmla="*/ 50 h 339"/>
                  <a:gd name="T56" fmla="*/ 107 w 133"/>
                  <a:gd name="T57" fmla="*/ 36 h 339"/>
                  <a:gd name="T58" fmla="*/ 120 w 133"/>
                  <a:gd name="T59" fmla="*/ 21 h 339"/>
                  <a:gd name="T60" fmla="*/ 133 w 133"/>
                  <a:gd name="T61" fmla="*/ 10 h 339"/>
                  <a:gd name="T62" fmla="*/ 116 w 133"/>
                  <a:gd name="T63" fmla="*/ 4 h 339"/>
                  <a:gd name="T64" fmla="*/ 105 w 133"/>
                  <a:gd name="T65" fmla="*/ 17 h 339"/>
                  <a:gd name="T66" fmla="*/ 91 w 133"/>
                  <a:gd name="T67" fmla="*/ 31 h 339"/>
                  <a:gd name="T68" fmla="*/ 78 w 133"/>
                  <a:gd name="T69" fmla="*/ 48 h 339"/>
                  <a:gd name="T70" fmla="*/ 65 w 133"/>
                  <a:gd name="T71" fmla="*/ 65 h 339"/>
                  <a:gd name="T72" fmla="*/ 53 w 133"/>
                  <a:gd name="T73" fmla="*/ 84 h 339"/>
                  <a:gd name="T74" fmla="*/ 42 w 133"/>
                  <a:gd name="T75" fmla="*/ 105 h 339"/>
                  <a:gd name="T76" fmla="*/ 32 w 133"/>
                  <a:gd name="T77" fmla="*/ 124 h 339"/>
                  <a:gd name="T78" fmla="*/ 23 w 133"/>
                  <a:gd name="T79" fmla="*/ 141 h 339"/>
                  <a:gd name="T80" fmla="*/ 15 w 133"/>
                  <a:gd name="T81" fmla="*/ 162 h 339"/>
                  <a:gd name="T82" fmla="*/ 8 w 133"/>
                  <a:gd name="T83" fmla="*/ 179 h 339"/>
                  <a:gd name="T84" fmla="*/ 4 w 133"/>
                  <a:gd name="T85" fmla="*/ 196 h 339"/>
                  <a:gd name="T86" fmla="*/ 0 w 133"/>
                  <a:gd name="T87" fmla="*/ 215 h 339"/>
                  <a:gd name="T88" fmla="*/ 0 w 133"/>
                  <a:gd name="T89" fmla="*/ 230 h 339"/>
                  <a:gd name="T90" fmla="*/ 2 w 133"/>
                  <a:gd name="T91" fmla="*/ 244 h 339"/>
                  <a:gd name="T92" fmla="*/ 6 w 133"/>
                  <a:gd name="T93" fmla="*/ 255 h 339"/>
                  <a:gd name="T94" fmla="*/ 12 w 133"/>
                  <a:gd name="T95" fmla="*/ 26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3" h="339">
                    <a:moveTo>
                      <a:pt x="12" y="261"/>
                    </a:moveTo>
                    <a:lnTo>
                      <a:pt x="15" y="268"/>
                    </a:lnTo>
                    <a:lnTo>
                      <a:pt x="23" y="276"/>
                    </a:lnTo>
                    <a:lnTo>
                      <a:pt x="31" y="284"/>
                    </a:lnTo>
                    <a:lnTo>
                      <a:pt x="38" y="291"/>
                    </a:lnTo>
                    <a:lnTo>
                      <a:pt x="46" y="299"/>
                    </a:lnTo>
                    <a:lnTo>
                      <a:pt x="53" y="305"/>
                    </a:lnTo>
                    <a:lnTo>
                      <a:pt x="61" y="310"/>
                    </a:lnTo>
                    <a:lnTo>
                      <a:pt x="69" y="316"/>
                    </a:lnTo>
                    <a:lnTo>
                      <a:pt x="74" y="320"/>
                    </a:lnTo>
                    <a:lnTo>
                      <a:pt x="82" y="324"/>
                    </a:lnTo>
                    <a:lnTo>
                      <a:pt x="86" y="327"/>
                    </a:lnTo>
                    <a:lnTo>
                      <a:pt x="91" y="331"/>
                    </a:lnTo>
                    <a:lnTo>
                      <a:pt x="99" y="335"/>
                    </a:lnTo>
                    <a:lnTo>
                      <a:pt x="105" y="339"/>
                    </a:lnTo>
                    <a:lnTo>
                      <a:pt x="110" y="325"/>
                    </a:lnTo>
                    <a:lnTo>
                      <a:pt x="107" y="322"/>
                    </a:lnTo>
                    <a:lnTo>
                      <a:pt x="101" y="318"/>
                    </a:lnTo>
                    <a:lnTo>
                      <a:pt x="95" y="316"/>
                    </a:lnTo>
                    <a:lnTo>
                      <a:pt x="89" y="312"/>
                    </a:lnTo>
                    <a:lnTo>
                      <a:pt x="84" y="308"/>
                    </a:lnTo>
                    <a:lnTo>
                      <a:pt x="78" y="305"/>
                    </a:lnTo>
                    <a:lnTo>
                      <a:pt x="70" y="299"/>
                    </a:lnTo>
                    <a:lnTo>
                      <a:pt x="63" y="293"/>
                    </a:lnTo>
                    <a:lnTo>
                      <a:pt x="55" y="287"/>
                    </a:lnTo>
                    <a:lnTo>
                      <a:pt x="50" y="282"/>
                    </a:lnTo>
                    <a:lnTo>
                      <a:pt x="42" y="274"/>
                    </a:lnTo>
                    <a:lnTo>
                      <a:pt x="34" y="268"/>
                    </a:lnTo>
                    <a:lnTo>
                      <a:pt x="29" y="261"/>
                    </a:lnTo>
                    <a:lnTo>
                      <a:pt x="23" y="253"/>
                    </a:lnTo>
                    <a:lnTo>
                      <a:pt x="19" y="248"/>
                    </a:lnTo>
                    <a:lnTo>
                      <a:pt x="17" y="244"/>
                    </a:lnTo>
                    <a:lnTo>
                      <a:pt x="15" y="238"/>
                    </a:lnTo>
                    <a:lnTo>
                      <a:pt x="15" y="232"/>
                    </a:lnTo>
                    <a:lnTo>
                      <a:pt x="15" y="225"/>
                    </a:lnTo>
                    <a:lnTo>
                      <a:pt x="15" y="219"/>
                    </a:lnTo>
                    <a:lnTo>
                      <a:pt x="15" y="211"/>
                    </a:lnTo>
                    <a:lnTo>
                      <a:pt x="19" y="206"/>
                    </a:lnTo>
                    <a:lnTo>
                      <a:pt x="19" y="196"/>
                    </a:lnTo>
                    <a:lnTo>
                      <a:pt x="21" y="190"/>
                    </a:lnTo>
                    <a:lnTo>
                      <a:pt x="23" y="181"/>
                    </a:lnTo>
                    <a:lnTo>
                      <a:pt x="27" y="173"/>
                    </a:lnTo>
                    <a:lnTo>
                      <a:pt x="29" y="164"/>
                    </a:lnTo>
                    <a:lnTo>
                      <a:pt x="32" y="156"/>
                    </a:lnTo>
                    <a:lnTo>
                      <a:pt x="36" y="147"/>
                    </a:lnTo>
                    <a:lnTo>
                      <a:pt x="42" y="139"/>
                    </a:lnTo>
                    <a:lnTo>
                      <a:pt x="46" y="130"/>
                    </a:lnTo>
                    <a:lnTo>
                      <a:pt x="50" y="120"/>
                    </a:lnTo>
                    <a:lnTo>
                      <a:pt x="53" y="109"/>
                    </a:lnTo>
                    <a:lnTo>
                      <a:pt x="61" y="101"/>
                    </a:lnTo>
                    <a:lnTo>
                      <a:pt x="65" y="92"/>
                    </a:lnTo>
                    <a:lnTo>
                      <a:pt x="70" y="84"/>
                    </a:lnTo>
                    <a:lnTo>
                      <a:pt x="76" y="74"/>
                    </a:lnTo>
                    <a:lnTo>
                      <a:pt x="84" y="67"/>
                    </a:lnTo>
                    <a:lnTo>
                      <a:pt x="89" y="57"/>
                    </a:lnTo>
                    <a:lnTo>
                      <a:pt x="93" y="50"/>
                    </a:lnTo>
                    <a:lnTo>
                      <a:pt x="101" y="42"/>
                    </a:lnTo>
                    <a:lnTo>
                      <a:pt x="107" y="36"/>
                    </a:lnTo>
                    <a:lnTo>
                      <a:pt x="114" y="29"/>
                    </a:lnTo>
                    <a:lnTo>
                      <a:pt x="120" y="21"/>
                    </a:lnTo>
                    <a:lnTo>
                      <a:pt x="127" y="16"/>
                    </a:lnTo>
                    <a:lnTo>
                      <a:pt x="133" y="10"/>
                    </a:lnTo>
                    <a:lnTo>
                      <a:pt x="124" y="0"/>
                    </a:lnTo>
                    <a:lnTo>
                      <a:pt x="116" y="4"/>
                    </a:lnTo>
                    <a:lnTo>
                      <a:pt x="110" y="10"/>
                    </a:lnTo>
                    <a:lnTo>
                      <a:pt x="105" y="17"/>
                    </a:lnTo>
                    <a:lnTo>
                      <a:pt x="97" y="25"/>
                    </a:lnTo>
                    <a:lnTo>
                      <a:pt x="91" y="31"/>
                    </a:lnTo>
                    <a:lnTo>
                      <a:pt x="84" y="40"/>
                    </a:lnTo>
                    <a:lnTo>
                      <a:pt x="78" y="48"/>
                    </a:lnTo>
                    <a:lnTo>
                      <a:pt x="72" y="59"/>
                    </a:lnTo>
                    <a:lnTo>
                      <a:pt x="65" y="65"/>
                    </a:lnTo>
                    <a:lnTo>
                      <a:pt x="59" y="74"/>
                    </a:lnTo>
                    <a:lnTo>
                      <a:pt x="53" y="84"/>
                    </a:lnTo>
                    <a:lnTo>
                      <a:pt x="48" y="94"/>
                    </a:lnTo>
                    <a:lnTo>
                      <a:pt x="42" y="105"/>
                    </a:lnTo>
                    <a:lnTo>
                      <a:pt x="36" y="114"/>
                    </a:lnTo>
                    <a:lnTo>
                      <a:pt x="32" y="124"/>
                    </a:lnTo>
                    <a:lnTo>
                      <a:pt x="29" y="133"/>
                    </a:lnTo>
                    <a:lnTo>
                      <a:pt x="23" y="141"/>
                    </a:lnTo>
                    <a:lnTo>
                      <a:pt x="19" y="152"/>
                    </a:lnTo>
                    <a:lnTo>
                      <a:pt x="15" y="162"/>
                    </a:lnTo>
                    <a:lnTo>
                      <a:pt x="12" y="171"/>
                    </a:lnTo>
                    <a:lnTo>
                      <a:pt x="8" y="179"/>
                    </a:lnTo>
                    <a:lnTo>
                      <a:pt x="6" y="189"/>
                    </a:lnTo>
                    <a:lnTo>
                      <a:pt x="4" y="196"/>
                    </a:lnTo>
                    <a:lnTo>
                      <a:pt x="4" y="208"/>
                    </a:lnTo>
                    <a:lnTo>
                      <a:pt x="0" y="215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2" y="238"/>
                    </a:lnTo>
                    <a:lnTo>
                      <a:pt x="2" y="244"/>
                    </a:lnTo>
                    <a:lnTo>
                      <a:pt x="4" y="249"/>
                    </a:lnTo>
                    <a:lnTo>
                      <a:pt x="6" y="255"/>
                    </a:lnTo>
                    <a:lnTo>
                      <a:pt x="12" y="261"/>
                    </a:lnTo>
                    <a:lnTo>
                      <a:pt x="12" y="2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7016750" y="4608513"/>
                <a:ext cx="147637" cy="231775"/>
              </a:xfrm>
              <a:custGeom>
                <a:avLst/>
                <a:gdLst>
                  <a:gd name="T0" fmla="*/ 19 w 187"/>
                  <a:gd name="T1" fmla="*/ 53 h 293"/>
                  <a:gd name="T2" fmla="*/ 14 w 187"/>
                  <a:gd name="T3" fmla="*/ 65 h 293"/>
                  <a:gd name="T4" fmla="*/ 8 w 187"/>
                  <a:gd name="T5" fmla="*/ 82 h 293"/>
                  <a:gd name="T6" fmla="*/ 0 w 187"/>
                  <a:gd name="T7" fmla="*/ 101 h 293"/>
                  <a:gd name="T8" fmla="*/ 0 w 187"/>
                  <a:gd name="T9" fmla="*/ 118 h 293"/>
                  <a:gd name="T10" fmla="*/ 2 w 187"/>
                  <a:gd name="T11" fmla="*/ 133 h 293"/>
                  <a:gd name="T12" fmla="*/ 10 w 187"/>
                  <a:gd name="T13" fmla="*/ 148 h 293"/>
                  <a:gd name="T14" fmla="*/ 21 w 187"/>
                  <a:gd name="T15" fmla="*/ 160 h 293"/>
                  <a:gd name="T16" fmla="*/ 31 w 187"/>
                  <a:gd name="T17" fmla="*/ 169 h 293"/>
                  <a:gd name="T18" fmla="*/ 40 w 187"/>
                  <a:gd name="T19" fmla="*/ 179 h 293"/>
                  <a:gd name="T20" fmla="*/ 54 w 187"/>
                  <a:gd name="T21" fmla="*/ 188 h 293"/>
                  <a:gd name="T22" fmla="*/ 69 w 187"/>
                  <a:gd name="T23" fmla="*/ 200 h 293"/>
                  <a:gd name="T24" fmla="*/ 82 w 187"/>
                  <a:gd name="T25" fmla="*/ 209 h 293"/>
                  <a:gd name="T26" fmla="*/ 95 w 187"/>
                  <a:gd name="T27" fmla="*/ 221 h 293"/>
                  <a:gd name="T28" fmla="*/ 109 w 187"/>
                  <a:gd name="T29" fmla="*/ 230 h 293"/>
                  <a:gd name="T30" fmla="*/ 124 w 187"/>
                  <a:gd name="T31" fmla="*/ 242 h 293"/>
                  <a:gd name="T32" fmla="*/ 141 w 187"/>
                  <a:gd name="T33" fmla="*/ 259 h 293"/>
                  <a:gd name="T34" fmla="*/ 154 w 187"/>
                  <a:gd name="T35" fmla="*/ 270 h 293"/>
                  <a:gd name="T36" fmla="*/ 164 w 187"/>
                  <a:gd name="T37" fmla="*/ 282 h 293"/>
                  <a:gd name="T38" fmla="*/ 171 w 187"/>
                  <a:gd name="T39" fmla="*/ 291 h 293"/>
                  <a:gd name="T40" fmla="*/ 187 w 187"/>
                  <a:gd name="T41" fmla="*/ 285 h 293"/>
                  <a:gd name="T42" fmla="*/ 179 w 187"/>
                  <a:gd name="T43" fmla="*/ 276 h 293"/>
                  <a:gd name="T44" fmla="*/ 171 w 187"/>
                  <a:gd name="T45" fmla="*/ 268 h 293"/>
                  <a:gd name="T46" fmla="*/ 160 w 187"/>
                  <a:gd name="T47" fmla="*/ 257 h 293"/>
                  <a:gd name="T48" fmla="*/ 145 w 187"/>
                  <a:gd name="T49" fmla="*/ 242 h 293"/>
                  <a:gd name="T50" fmla="*/ 133 w 187"/>
                  <a:gd name="T51" fmla="*/ 232 h 293"/>
                  <a:gd name="T52" fmla="*/ 124 w 187"/>
                  <a:gd name="T53" fmla="*/ 224 h 293"/>
                  <a:gd name="T54" fmla="*/ 111 w 187"/>
                  <a:gd name="T55" fmla="*/ 215 h 293"/>
                  <a:gd name="T56" fmla="*/ 99 w 187"/>
                  <a:gd name="T57" fmla="*/ 205 h 293"/>
                  <a:gd name="T58" fmla="*/ 86 w 187"/>
                  <a:gd name="T59" fmla="*/ 194 h 293"/>
                  <a:gd name="T60" fmla="*/ 71 w 187"/>
                  <a:gd name="T61" fmla="*/ 183 h 293"/>
                  <a:gd name="T62" fmla="*/ 57 w 187"/>
                  <a:gd name="T63" fmla="*/ 173 h 293"/>
                  <a:gd name="T64" fmla="*/ 48 w 187"/>
                  <a:gd name="T65" fmla="*/ 164 h 293"/>
                  <a:gd name="T66" fmla="*/ 31 w 187"/>
                  <a:gd name="T67" fmla="*/ 150 h 293"/>
                  <a:gd name="T68" fmla="*/ 21 w 187"/>
                  <a:gd name="T69" fmla="*/ 137 h 293"/>
                  <a:gd name="T70" fmla="*/ 16 w 187"/>
                  <a:gd name="T71" fmla="*/ 124 h 293"/>
                  <a:gd name="T72" fmla="*/ 16 w 187"/>
                  <a:gd name="T73" fmla="*/ 110 h 293"/>
                  <a:gd name="T74" fmla="*/ 19 w 187"/>
                  <a:gd name="T75" fmla="*/ 93 h 293"/>
                  <a:gd name="T76" fmla="*/ 25 w 187"/>
                  <a:gd name="T77" fmla="*/ 76 h 293"/>
                  <a:gd name="T78" fmla="*/ 29 w 187"/>
                  <a:gd name="T79" fmla="*/ 65 h 293"/>
                  <a:gd name="T80" fmla="*/ 36 w 187"/>
                  <a:gd name="T81" fmla="*/ 53 h 293"/>
                  <a:gd name="T82" fmla="*/ 42 w 187"/>
                  <a:gd name="T83" fmla="*/ 0 h 293"/>
                  <a:gd name="T84" fmla="*/ 23 w 187"/>
                  <a:gd name="T85" fmla="*/ 4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7" h="293">
                    <a:moveTo>
                      <a:pt x="23" y="48"/>
                    </a:moveTo>
                    <a:lnTo>
                      <a:pt x="19" y="53"/>
                    </a:lnTo>
                    <a:lnTo>
                      <a:pt x="16" y="59"/>
                    </a:lnTo>
                    <a:lnTo>
                      <a:pt x="14" y="65"/>
                    </a:lnTo>
                    <a:lnTo>
                      <a:pt x="12" y="70"/>
                    </a:lnTo>
                    <a:lnTo>
                      <a:pt x="8" y="82"/>
                    </a:lnTo>
                    <a:lnTo>
                      <a:pt x="4" y="91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0" y="128"/>
                    </a:lnTo>
                    <a:lnTo>
                      <a:pt x="2" y="133"/>
                    </a:lnTo>
                    <a:lnTo>
                      <a:pt x="6" y="141"/>
                    </a:lnTo>
                    <a:lnTo>
                      <a:pt x="10" y="148"/>
                    </a:lnTo>
                    <a:lnTo>
                      <a:pt x="17" y="158"/>
                    </a:lnTo>
                    <a:lnTo>
                      <a:pt x="21" y="160"/>
                    </a:lnTo>
                    <a:lnTo>
                      <a:pt x="25" y="166"/>
                    </a:lnTo>
                    <a:lnTo>
                      <a:pt x="31" y="169"/>
                    </a:lnTo>
                    <a:lnTo>
                      <a:pt x="36" y="175"/>
                    </a:lnTo>
                    <a:lnTo>
                      <a:pt x="40" y="179"/>
                    </a:lnTo>
                    <a:lnTo>
                      <a:pt x="48" y="185"/>
                    </a:lnTo>
                    <a:lnTo>
                      <a:pt x="54" y="188"/>
                    </a:lnTo>
                    <a:lnTo>
                      <a:pt x="61" y="194"/>
                    </a:lnTo>
                    <a:lnTo>
                      <a:pt x="69" y="200"/>
                    </a:lnTo>
                    <a:lnTo>
                      <a:pt x="76" y="205"/>
                    </a:lnTo>
                    <a:lnTo>
                      <a:pt x="82" y="209"/>
                    </a:lnTo>
                    <a:lnTo>
                      <a:pt x="90" y="215"/>
                    </a:lnTo>
                    <a:lnTo>
                      <a:pt x="95" y="221"/>
                    </a:lnTo>
                    <a:lnTo>
                      <a:pt x="101" y="224"/>
                    </a:lnTo>
                    <a:lnTo>
                      <a:pt x="109" y="230"/>
                    </a:lnTo>
                    <a:lnTo>
                      <a:pt x="114" y="234"/>
                    </a:lnTo>
                    <a:lnTo>
                      <a:pt x="124" y="242"/>
                    </a:lnTo>
                    <a:lnTo>
                      <a:pt x="133" y="251"/>
                    </a:lnTo>
                    <a:lnTo>
                      <a:pt x="141" y="259"/>
                    </a:lnTo>
                    <a:lnTo>
                      <a:pt x="149" y="266"/>
                    </a:lnTo>
                    <a:lnTo>
                      <a:pt x="154" y="270"/>
                    </a:lnTo>
                    <a:lnTo>
                      <a:pt x="160" y="276"/>
                    </a:lnTo>
                    <a:lnTo>
                      <a:pt x="164" y="282"/>
                    </a:lnTo>
                    <a:lnTo>
                      <a:pt x="168" y="285"/>
                    </a:lnTo>
                    <a:lnTo>
                      <a:pt x="171" y="291"/>
                    </a:lnTo>
                    <a:lnTo>
                      <a:pt x="175" y="293"/>
                    </a:lnTo>
                    <a:lnTo>
                      <a:pt x="187" y="285"/>
                    </a:lnTo>
                    <a:lnTo>
                      <a:pt x="183" y="282"/>
                    </a:lnTo>
                    <a:lnTo>
                      <a:pt x="179" y="276"/>
                    </a:lnTo>
                    <a:lnTo>
                      <a:pt x="175" y="272"/>
                    </a:lnTo>
                    <a:lnTo>
                      <a:pt x="171" y="268"/>
                    </a:lnTo>
                    <a:lnTo>
                      <a:pt x="166" y="263"/>
                    </a:lnTo>
                    <a:lnTo>
                      <a:pt x="160" y="257"/>
                    </a:lnTo>
                    <a:lnTo>
                      <a:pt x="152" y="249"/>
                    </a:lnTo>
                    <a:lnTo>
                      <a:pt x="145" y="242"/>
                    </a:lnTo>
                    <a:lnTo>
                      <a:pt x="139" y="238"/>
                    </a:lnTo>
                    <a:lnTo>
                      <a:pt x="133" y="232"/>
                    </a:lnTo>
                    <a:lnTo>
                      <a:pt x="130" y="228"/>
                    </a:lnTo>
                    <a:lnTo>
                      <a:pt x="124" y="224"/>
                    </a:lnTo>
                    <a:lnTo>
                      <a:pt x="118" y="219"/>
                    </a:lnTo>
                    <a:lnTo>
                      <a:pt x="111" y="215"/>
                    </a:lnTo>
                    <a:lnTo>
                      <a:pt x="105" y="209"/>
                    </a:lnTo>
                    <a:lnTo>
                      <a:pt x="99" y="205"/>
                    </a:lnTo>
                    <a:lnTo>
                      <a:pt x="92" y="198"/>
                    </a:lnTo>
                    <a:lnTo>
                      <a:pt x="86" y="194"/>
                    </a:lnTo>
                    <a:lnTo>
                      <a:pt x="78" y="186"/>
                    </a:lnTo>
                    <a:lnTo>
                      <a:pt x="71" y="183"/>
                    </a:lnTo>
                    <a:lnTo>
                      <a:pt x="63" y="177"/>
                    </a:lnTo>
                    <a:lnTo>
                      <a:pt x="57" y="173"/>
                    </a:lnTo>
                    <a:lnTo>
                      <a:pt x="52" y="167"/>
                    </a:lnTo>
                    <a:lnTo>
                      <a:pt x="48" y="164"/>
                    </a:lnTo>
                    <a:lnTo>
                      <a:pt x="38" y="158"/>
                    </a:lnTo>
                    <a:lnTo>
                      <a:pt x="31" y="150"/>
                    </a:lnTo>
                    <a:lnTo>
                      <a:pt x="25" y="145"/>
                    </a:lnTo>
                    <a:lnTo>
                      <a:pt x="21" y="137"/>
                    </a:lnTo>
                    <a:lnTo>
                      <a:pt x="17" y="131"/>
                    </a:lnTo>
                    <a:lnTo>
                      <a:pt x="16" y="124"/>
                    </a:lnTo>
                    <a:lnTo>
                      <a:pt x="14" y="116"/>
                    </a:lnTo>
                    <a:lnTo>
                      <a:pt x="16" y="110"/>
                    </a:lnTo>
                    <a:lnTo>
                      <a:pt x="16" y="101"/>
                    </a:lnTo>
                    <a:lnTo>
                      <a:pt x="19" y="93"/>
                    </a:lnTo>
                    <a:lnTo>
                      <a:pt x="21" y="84"/>
                    </a:lnTo>
                    <a:lnTo>
                      <a:pt x="25" y="76"/>
                    </a:lnTo>
                    <a:lnTo>
                      <a:pt x="27" y="70"/>
                    </a:lnTo>
                    <a:lnTo>
                      <a:pt x="29" y="65"/>
                    </a:lnTo>
                    <a:lnTo>
                      <a:pt x="33" y="59"/>
                    </a:lnTo>
                    <a:lnTo>
                      <a:pt x="36" y="53"/>
                    </a:lnTo>
                    <a:lnTo>
                      <a:pt x="55" y="6"/>
                    </a:lnTo>
                    <a:lnTo>
                      <a:pt x="42" y="0"/>
                    </a:lnTo>
                    <a:lnTo>
                      <a:pt x="23" y="48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6118225" y="4540250"/>
                <a:ext cx="403225" cy="312738"/>
              </a:xfrm>
              <a:custGeom>
                <a:avLst/>
                <a:gdLst>
                  <a:gd name="T0" fmla="*/ 259 w 510"/>
                  <a:gd name="T1" fmla="*/ 5 h 393"/>
                  <a:gd name="T2" fmla="*/ 221 w 510"/>
                  <a:gd name="T3" fmla="*/ 15 h 393"/>
                  <a:gd name="T4" fmla="*/ 181 w 510"/>
                  <a:gd name="T5" fmla="*/ 28 h 393"/>
                  <a:gd name="T6" fmla="*/ 145 w 510"/>
                  <a:gd name="T7" fmla="*/ 45 h 393"/>
                  <a:gd name="T8" fmla="*/ 111 w 510"/>
                  <a:gd name="T9" fmla="*/ 62 h 393"/>
                  <a:gd name="T10" fmla="*/ 80 w 510"/>
                  <a:gd name="T11" fmla="*/ 81 h 393"/>
                  <a:gd name="T12" fmla="*/ 52 w 510"/>
                  <a:gd name="T13" fmla="*/ 98 h 393"/>
                  <a:gd name="T14" fmla="*/ 31 w 510"/>
                  <a:gd name="T15" fmla="*/ 116 h 393"/>
                  <a:gd name="T16" fmla="*/ 14 w 510"/>
                  <a:gd name="T17" fmla="*/ 129 h 393"/>
                  <a:gd name="T18" fmla="*/ 2 w 510"/>
                  <a:gd name="T19" fmla="*/ 154 h 393"/>
                  <a:gd name="T20" fmla="*/ 0 w 510"/>
                  <a:gd name="T21" fmla="*/ 186 h 393"/>
                  <a:gd name="T22" fmla="*/ 4 w 510"/>
                  <a:gd name="T23" fmla="*/ 226 h 393"/>
                  <a:gd name="T24" fmla="*/ 18 w 510"/>
                  <a:gd name="T25" fmla="*/ 266 h 393"/>
                  <a:gd name="T26" fmla="*/ 31 w 510"/>
                  <a:gd name="T27" fmla="*/ 306 h 393"/>
                  <a:gd name="T28" fmla="*/ 48 w 510"/>
                  <a:gd name="T29" fmla="*/ 344 h 393"/>
                  <a:gd name="T30" fmla="*/ 63 w 510"/>
                  <a:gd name="T31" fmla="*/ 378 h 393"/>
                  <a:gd name="T32" fmla="*/ 103 w 510"/>
                  <a:gd name="T33" fmla="*/ 363 h 393"/>
                  <a:gd name="T34" fmla="*/ 86 w 510"/>
                  <a:gd name="T35" fmla="*/ 323 h 393"/>
                  <a:gd name="T36" fmla="*/ 71 w 510"/>
                  <a:gd name="T37" fmla="*/ 287 h 393"/>
                  <a:gd name="T38" fmla="*/ 59 w 510"/>
                  <a:gd name="T39" fmla="*/ 252 h 393"/>
                  <a:gd name="T40" fmla="*/ 50 w 510"/>
                  <a:gd name="T41" fmla="*/ 222 h 393"/>
                  <a:gd name="T42" fmla="*/ 44 w 510"/>
                  <a:gd name="T43" fmla="*/ 190 h 393"/>
                  <a:gd name="T44" fmla="*/ 46 w 510"/>
                  <a:gd name="T45" fmla="*/ 161 h 393"/>
                  <a:gd name="T46" fmla="*/ 59 w 510"/>
                  <a:gd name="T47" fmla="*/ 148 h 393"/>
                  <a:gd name="T48" fmla="*/ 82 w 510"/>
                  <a:gd name="T49" fmla="*/ 133 h 393"/>
                  <a:gd name="T50" fmla="*/ 109 w 510"/>
                  <a:gd name="T51" fmla="*/ 117 h 393"/>
                  <a:gd name="T52" fmla="*/ 137 w 510"/>
                  <a:gd name="T53" fmla="*/ 100 h 393"/>
                  <a:gd name="T54" fmla="*/ 172 w 510"/>
                  <a:gd name="T55" fmla="*/ 83 h 393"/>
                  <a:gd name="T56" fmla="*/ 204 w 510"/>
                  <a:gd name="T57" fmla="*/ 68 h 393"/>
                  <a:gd name="T58" fmla="*/ 240 w 510"/>
                  <a:gd name="T59" fmla="*/ 55 h 393"/>
                  <a:gd name="T60" fmla="*/ 276 w 510"/>
                  <a:gd name="T61" fmla="*/ 47 h 393"/>
                  <a:gd name="T62" fmla="*/ 316 w 510"/>
                  <a:gd name="T63" fmla="*/ 43 h 393"/>
                  <a:gd name="T64" fmla="*/ 348 w 510"/>
                  <a:gd name="T65" fmla="*/ 60 h 393"/>
                  <a:gd name="T66" fmla="*/ 369 w 510"/>
                  <a:gd name="T67" fmla="*/ 85 h 393"/>
                  <a:gd name="T68" fmla="*/ 383 w 510"/>
                  <a:gd name="T69" fmla="*/ 108 h 393"/>
                  <a:gd name="T70" fmla="*/ 394 w 510"/>
                  <a:gd name="T71" fmla="*/ 133 h 393"/>
                  <a:gd name="T72" fmla="*/ 409 w 510"/>
                  <a:gd name="T73" fmla="*/ 167 h 393"/>
                  <a:gd name="T74" fmla="*/ 422 w 510"/>
                  <a:gd name="T75" fmla="*/ 197 h 393"/>
                  <a:gd name="T76" fmla="*/ 434 w 510"/>
                  <a:gd name="T77" fmla="*/ 226 h 393"/>
                  <a:gd name="T78" fmla="*/ 447 w 510"/>
                  <a:gd name="T79" fmla="*/ 254 h 393"/>
                  <a:gd name="T80" fmla="*/ 462 w 510"/>
                  <a:gd name="T81" fmla="*/ 285 h 393"/>
                  <a:gd name="T82" fmla="*/ 506 w 510"/>
                  <a:gd name="T83" fmla="*/ 273 h 393"/>
                  <a:gd name="T84" fmla="*/ 491 w 510"/>
                  <a:gd name="T85" fmla="*/ 245 h 393"/>
                  <a:gd name="T86" fmla="*/ 478 w 510"/>
                  <a:gd name="T87" fmla="*/ 214 h 393"/>
                  <a:gd name="T88" fmla="*/ 464 w 510"/>
                  <a:gd name="T89" fmla="*/ 186 h 393"/>
                  <a:gd name="T90" fmla="*/ 455 w 510"/>
                  <a:gd name="T91" fmla="*/ 157 h 393"/>
                  <a:gd name="T92" fmla="*/ 438 w 510"/>
                  <a:gd name="T93" fmla="*/ 121 h 393"/>
                  <a:gd name="T94" fmla="*/ 424 w 510"/>
                  <a:gd name="T95" fmla="*/ 91 h 393"/>
                  <a:gd name="T96" fmla="*/ 407 w 510"/>
                  <a:gd name="T97" fmla="*/ 62 h 393"/>
                  <a:gd name="T98" fmla="*/ 390 w 510"/>
                  <a:gd name="T99" fmla="*/ 38 h 393"/>
                  <a:gd name="T100" fmla="*/ 367 w 510"/>
                  <a:gd name="T101" fmla="*/ 19 h 393"/>
                  <a:gd name="T102" fmla="*/ 343 w 510"/>
                  <a:gd name="T103" fmla="*/ 5 h 393"/>
                  <a:gd name="T104" fmla="*/ 314 w 510"/>
                  <a:gd name="T105" fmla="*/ 0 h 393"/>
                  <a:gd name="T106" fmla="*/ 291 w 510"/>
                  <a:gd name="T107" fmla="*/ 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0" h="393">
                    <a:moveTo>
                      <a:pt x="291" y="1"/>
                    </a:moveTo>
                    <a:lnTo>
                      <a:pt x="282" y="1"/>
                    </a:lnTo>
                    <a:lnTo>
                      <a:pt x="270" y="3"/>
                    </a:lnTo>
                    <a:lnTo>
                      <a:pt x="259" y="5"/>
                    </a:lnTo>
                    <a:lnTo>
                      <a:pt x="249" y="7"/>
                    </a:lnTo>
                    <a:lnTo>
                      <a:pt x="240" y="9"/>
                    </a:lnTo>
                    <a:lnTo>
                      <a:pt x="230" y="13"/>
                    </a:lnTo>
                    <a:lnTo>
                      <a:pt x="221" y="15"/>
                    </a:lnTo>
                    <a:lnTo>
                      <a:pt x="211" y="19"/>
                    </a:lnTo>
                    <a:lnTo>
                      <a:pt x="200" y="22"/>
                    </a:lnTo>
                    <a:lnTo>
                      <a:pt x="191" y="24"/>
                    </a:lnTo>
                    <a:lnTo>
                      <a:pt x="181" y="28"/>
                    </a:lnTo>
                    <a:lnTo>
                      <a:pt x="172" y="32"/>
                    </a:lnTo>
                    <a:lnTo>
                      <a:pt x="162" y="38"/>
                    </a:lnTo>
                    <a:lnTo>
                      <a:pt x="153" y="41"/>
                    </a:lnTo>
                    <a:lnTo>
                      <a:pt x="145" y="45"/>
                    </a:lnTo>
                    <a:lnTo>
                      <a:pt x="137" y="51"/>
                    </a:lnTo>
                    <a:lnTo>
                      <a:pt x="128" y="55"/>
                    </a:lnTo>
                    <a:lnTo>
                      <a:pt x="118" y="60"/>
                    </a:lnTo>
                    <a:lnTo>
                      <a:pt x="111" y="62"/>
                    </a:lnTo>
                    <a:lnTo>
                      <a:pt x="103" y="68"/>
                    </a:lnTo>
                    <a:lnTo>
                      <a:pt x="94" y="74"/>
                    </a:lnTo>
                    <a:lnTo>
                      <a:pt x="86" y="78"/>
                    </a:lnTo>
                    <a:lnTo>
                      <a:pt x="80" y="81"/>
                    </a:lnTo>
                    <a:lnTo>
                      <a:pt x="73" y="87"/>
                    </a:lnTo>
                    <a:lnTo>
                      <a:pt x="65" y="91"/>
                    </a:lnTo>
                    <a:lnTo>
                      <a:pt x="59" y="97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0" y="108"/>
                    </a:lnTo>
                    <a:lnTo>
                      <a:pt x="35" y="112"/>
                    </a:lnTo>
                    <a:lnTo>
                      <a:pt x="31" y="116"/>
                    </a:lnTo>
                    <a:lnTo>
                      <a:pt x="27" y="119"/>
                    </a:lnTo>
                    <a:lnTo>
                      <a:pt x="25" y="121"/>
                    </a:lnTo>
                    <a:lnTo>
                      <a:pt x="18" y="125"/>
                    </a:lnTo>
                    <a:lnTo>
                      <a:pt x="14" y="129"/>
                    </a:lnTo>
                    <a:lnTo>
                      <a:pt x="10" y="135"/>
                    </a:lnTo>
                    <a:lnTo>
                      <a:pt x="8" y="140"/>
                    </a:lnTo>
                    <a:lnTo>
                      <a:pt x="4" y="148"/>
                    </a:lnTo>
                    <a:lnTo>
                      <a:pt x="2" y="154"/>
                    </a:lnTo>
                    <a:lnTo>
                      <a:pt x="0" y="161"/>
                    </a:lnTo>
                    <a:lnTo>
                      <a:pt x="0" y="171"/>
                    </a:lnTo>
                    <a:lnTo>
                      <a:pt x="0" y="178"/>
                    </a:lnTo>
                    <a:lnTo>
                      <a:pt x="0" y="186"/>
                    </a:lnTo>
                    <a:lnTo>
                      <a:pt x="0" y="195"/>
                    </a:lnTo>
                    <a:lnTo>
                      <a:pt x="2" y="207"/>
                    </a:lnTo>
                    <a:lnTo>
                      <a:pt x="2" y="216"/>
                    </a:lnTo>
                    <a:lnTo>
                      <a:pt x="4" y="226"/>
                    </a:lnTo>
                    <a:lnTo>
                      <a:pt x="8" y="235"/>
                    </a:lnTo>
                    <a:lnTo>
                      <a:pt x="12" y="247"/>
                    </a:lnTo>
                    <a:lnTo>
                      <a:pt x="14" y="256"/>
                    </a:lnTo>
                    <a:lnTo>
                      <a:pt x="18" y="266"/>
                    </a:lnTo>
                    <a:lnTo>
                      <a:pt x="19" y="275"/>
                    </a:lnTo>
                    <a:lnTo>
                      <a:pt x="23" y="287"/>
                    </a:lnTo>
                    <a:lnTo>
                      <a:pt x="27" y="296"/>
                    </a:lnTo>
                    <a:lnTo>
                      <a:pt x="31" y="306"/>
                    </a:lnTo>
                    <a:lnTo>
                      <a:pt x="35" y="315"/>
                    </a:lnTo>
                    <a:lnTo>
                      <a:pt x="40" y="327"/>
                    </a:lnTo>
                    <a:lnTo>
                      <a:pt x="42" y="334"/>
                    </a:lnTo>
                    <a:lnTo>
                      <a:pt x="48" y="344"/>
                    </a:lnTo>
                    <a:lnTo>
                      <a:pt x="50" y="353"/>
                    </a:lnTo>
                    <a:lnTo>
                      <a:pt x="56" y="363"/>
                    </a:lnTo>
                    <a:lnTo>
                      <a:pt x="57" y="370"/>
                    </a:lnTo>
                    <a:lnTo>
                      <a:pt x="63" y="378"/>
                    </a:lnTo>
                    <a:lnTo>
                      <a:pt x="65" y="386"/>
                    </a:lnTo>
                    <a:lnTo>
                      <a:pt x="71" y="393"/>
                    </a:lnTo>
                    <a:lnTo>
                      <a:pt x="109" y="374"/>
                    </a:lnTo>
                    <a:lnTo>
                      <a:pt x="103" y="363"/>
                    </a:lnTo>
                    <a:lnTo>
                      <a:pt x="99" y="353"/>
                    </a:lnTo>
                    <a:lnTo>
                      <a:pt x="94" y="342"/>
                    </a:lnTo>
                    <a:lnTo>
                      <a:pt x="90" y="332"/>
                    </a:lnTo>
                    <a:lnTo>
                      <a:pt x="86" y="323"/>
                    </a:lnTo>
                    <a:lnTo>
                      <a:pt x="80" y="313"/>
                    </a:lnTo>
                    <a:lnTo>
                      <a:pt x="78" y="306"/>
                    </a:lnTo>
                    <a:lnTo>
                      <a:pt x="75" y="296"/>
                    </a:lnTo>
                    <a:lnTo>
                      <a:pt x="71" y="287"/>
                    </a:lnTo>
                    <a:lnTo>
                      <a:pt x="67" y="277"/>
                    </a:lnTo>
                    <a:lnTo>
                      <a:pt x="65" y="268"/>
                    </a:lnTo>
                    <a:lnTo>
                      <a:pt x="63" y="260"/>
                    </a:lnTo>
                    <a:lnTo>
                      <a:pt x="59" y="252"/>
                    </a:lnTo>
                    <a:lnTo>
                      <a:pt x="57" y="245"/>
                    </a:lnTo>
                    <a:lnTo>
                      <a:pt x="56" y="237"/>
                    </a:lnTo>
                    <a:lnTo>
                      <a:pt x="54" y="230"/>
                    </a:lnTo>
                    <a:lnTo>
                      <a:pt x="50" y="222"/>
                    </a:lnTo>
                    <a:lnTo>
                      <a:pt x="50" y="214"/>
                    </a:lnTo>
                    <a:lnTo>
                      <a:pt x="48" y="209"/>
                    </a:lnTo>
                    <a:lnTo>
                      <a:pt x="48" y="201"/>
                    </a:lnTo>
                    <a:lnTo>
                      <a:pt x="44" y="190"/>
                    </a:lnTo>
                    <a:lnTo>
                      <a:pt x="44" y="182"/>
                    </a:lnTo>
                    <a:lnTo>
                      <a:pt x="44" y="171"/>
                    </a:lnTo>
                    <a:lnTo>
                      <a:pt x="46" y="167"/>
                    </a:lnTo>
                    <a:lnTo>
                      <a:pt x="46" y="161"/>
                    </a:lnTo>
                    <a:lnTo>
                      <a:pt x="50" y="159"/>
                    </a:lnTo>
                    <a:lnTo>
                      <a:pt x="52" y="155"/>
                    </a:lnTo>
                    <a:lnTo>
                      <a:pt x="56" y="152"/>
                    </a:lnTo>
                    <a:lnTo>
                      <a:pt x="59" y="148"/>
                    </a:lnTo>
                    <a:lnTo>
                      <a:pt x="65" y="144"/>
                    </a:lnTo>
                    <a:lnTo>
                      <a:pt x="71" y="140"/>
                    </a:lnTo>
                    <a:lnTo>
                      <a:pt x="76" y="136"/>
                    </a:lnTo>
                    <a:lnTo>
                      <a:pt x="82" y="133"/>
                    </a:lnTo>
                    <a:lnTo>
                      <a:pt x="90" y="129"/>
                    </a:lnTo>
                    <a:lnTo>
                      <a:pt x="95" y="125"/>
                    </a:lnTo>
                    <a:lnTo>
                      <a:pt x="103" y="121"/>
                    </a:lnTo>
                    <a:lnTo>
                      <a:pt x="109" y="117"/>
                    </a:lnTo>
                    <a:lnTo>
                      <a:pt x="115" y="112"/>
                    </a:lnTo>
                    <a:lnTo>
                      <a:pt x="122" y="108"/>
                    </a:lnTo>
                    <a:lnTo>
                      <a:pt x="130" y="104"/>
                    </a:lnTo>
                    <a:lnTo>
                      <a:pt x="137" y="100"/>
                    </a:lnTo>
                    <a:lnTo>
                      <a:pt x="145" y="97"/>
                    </a:lnTo>
                    <a:lnTo>
                      <a:pt x="154" y="93"/>
                    </a:lnTo>
                    <a:lnTo>
                      <a:pt x="162" y="87"/>
                    </a:lnTo>
                    <a:lnTo>
                      <a:pt x="172" y="83"/>
                    </a:lnTo>
                    <a:lnTo>
                      <a:pt x="179" y="78"/>
                    </a:lnTo>
                    <a:lnTo>
                      <a:pt x="187" y="76"/>
                    </a:lnTo>
                    <a:lnTo>
                      <a:pt x="196" y="70"/>
                    </a:lnTo>
                    <a:lnTo>
                      <a:pt x="204" y="68"/>
                    </a:lnTo>
                    <a:lnTo>
                      <a:pt x="213" y="64"/>
                    </a:lnTo>
                    <a:lnTo>
                      <a:pt x="223" y="62"/>
                    </a:lnTo>
                    <a:lnTo>
                      <a:pt x="230" y="59"/>
                    </a:lnTo>
                    <a:lnTo>
                      <a:pt x="240" y="55"/>
                    </a:lnTo>
                    <a:lnTo>
                      <a:pt x="248" y="53"/>
                    </a:lnTo>
                    <a:lnTo>
                      <a:pt x="259" y="51"/>
                    </a:lnTo>
                    <a:lnTo>
                      <a:pt x="267" y="47"/>
                    </a:lnTo>
                    <a:lnTo>
                      <a:pt x="276" y="47"/>
                    </a:lnTo>
                    <a:lnTo>
                      <a:pt x="287" y="45"/>
                    </a:lnTo>
                    <a:lnTo>
                      <a:pt x="297" y="45"/>
                    </a:lnTo>
                    <a:lnTo>
                      <a:pt x="306" y="43"/>
                    </a:lnTo>
                    <a:lnTo>
                      <a:pt x="316" y="43"/>
                    </a:lnTo>
                    <a:lnTo>
                      <a:pt x="324" y="45"/>
                    </a:lnTo>
                    <a:lnTo>
                      <a:pt x="333" y="51"/>
                    </a:lnTo>
                    <a:lnTo>
                      <a:pt x="341" y="53"/>
                    </a:lnTo>
                    <a:lnTo>
                      <a:pt x="348" y="60"/>
                    </a:lnTo>
                    <a:lnTo>
                      <a:pt x="356" y="66"/>
                    </a:lnTo>
                    <a:lnTo>
                      <a:pt x="364" y="76"/>
                    </a:lnTo>
                    <a:lnTo>
                      <a:pt x="365" y="79"/>
                    </a:lnTo>
                    <a:lnTo>
                      <a:pt x="369" y="85"/>
                    </a:lnTo>
                    <a:lnTo>
                      <a:pt x="371" y="89"/>
                    </a:lnTo>
                    <a:lnTo>
                      <a:pt x="375" y="97"/>
                    </a:lnTo>
                    <a:lnTo>
                      <a:pt x="379" y="100"/>
                    </a:lnTo>
                    <a:lnTo>
                      <a:pt x="383" y="108"/>
                    </a:lnTo>
                    <a:lnTo>
                      <a:pt x="384" y="114"/>
                    </a:lnTo>
                    <a:lnTo>
                      <a:pt x="388" y="121"/>
                    </a:lnTo>
                    <a:lnTo>
                      <a:pt x="392" y="127"/>
                    </a:lnTo>
                    <a:lnTo>
                      <a:pt x="394" y="133"/>
                    </a:lnTo>
                    <a:lnTo>
                      <a:pt x="398" y="140"/>
                    </a:lnTo>
                    <a:lnTo>
                      <a:pt x="402" y="150"/>
                    </a:lnTo>
                    <a:lnTo>
                      <a:pt x="405" y="157"/>
                    </a:lnTo>
                    <a:lnTo>
                      <a:pt x="409" y="167"/>
                    </a:lnTo>
                    <a:lnTo>
                      <a:pt x="413" y="174"/>
                    </a:lnTo>
                    <a:lnTo>
                      <a:pt x="417" y="184"/>
                    </a:lnTo>
                    <a:lnTo>
                      <a:pt x="421" y="192"/>
                    </a:lnTo>
                    <a:lnTo>
                      <a:pt x="422" y="197"/>
                    </a:lnTo>
                    <a:lnTo>
                      <a:pt x="424" y="203"/>
                    </a:lnTo>
                    <a:lnTo>
                      <a:pt x="428" y="213"/>
                    </a:lnTo>
                    <a:lnTo>
                      <a:pt x="432" y="218"/>
                    </a:lnTo>
                    <a:lnTo>
                      <a:pt x="434" y="226"/>
                    </a:lnTo>
                    <a:lnTo>
                      <a:pt x="438" y="233"/>
                    </a:lnTo>
                    <a:lnTo>
                      <a:pt x="441" y="241"/>
                    </a:lnTo>
                    <a:lnTo>
                      <a:pt x="445" y="247"/>
                    </a:lnTo>
                    <a:lnTo>
                      <a:pt x="447" y="254"/>
                    </a:lnTo>
                    <a:lnTo>
                      <a:pt x="451" y="262"/>
                    </a:lnTo>
                    <a:lnTo>
                      <a:pt x="455" y="270"/>
                    </a:lnTo>
                    <a:lnTo>
                      <a:pt x="457" y="277"/>
                    </a:lnTo>
                    <a:lnTo>
                      <a:pt x="462" y="285"/>
                    </a:lnTo>
                    <a:lnTo>
                      <a:pt x="466" y="292"/>
                    </a:lnTo>
                    <a:lnTo>
                      <a:pt x="472" y="302"/>
                    </a:lnTo>
                    <a:lnTo>
                      <a:pt x="510" y="281"/>
                    </a:lnTo>
                    <a:lnTo>
                      <a:pt x="506" y="273"/>
                    </a:lnTo>
                    <a:lnTo>
                      <a:pt x="502" y="266"/>
                    </a:lnTo>
                    <a:lnTo>
                      <a:pt x="498" y="258"/>
                    </a:lnTo>
                    <a:lnTo>
                      <a:pt x="495" y="252"/>
                    </a:lnTo>
                    <a:lnTo>
                      <a:pt x="491" y="245"/>
                    </a:lnTo>
                    <a:lnTo>
                      <a:pt x="487" y="237"/>
                    </a:lnTo>
                    <a:lnTo>
                      <a:pt x="485" y="230"/>
                    </a:lnTo>
                    <a:lnTo>
                      <a:pt x="481" y="222"/>
                    </a:lnTo>
                    <a:lnTo>
                      <a:pt x="478" y="214"/>
                    </a:lnTo>
                    <a:lnTo>
                      <a:pt x="476" y="207"/>
                    </a:lnTo>
                    <a:lnTo>
                      <a:pt x="472" y="199"/>
                    </a:lnTo>
                    <a:lnTo>
                      <a:pt x="468" y="193"/>
                    </a:lnTo>
                    <a:lnTo>
                      <a:pt x="464" y="186"/>
                    </a:lnTo>
                    <a:lnTo>
                      <a:pt x="462" y="180"/>
                    </a:lnTo>
                    <a:lnTo>
                      <a:pt x="460" y="174"/>
                    </a:lnTo>
                    <a:lnTo>
                      <a:pt x="459" y="167"/>
                    </a:lnTo>
                    <a:lnTo>
                      <a:pt x="455" y="157"/>
                    </a:lnTo>
                    <a:lnTo>
                      <a:pt x="449" y="148"/>
                    </a:lnTo>
                    <a:lnTo>
                      <a:pt x="445" y="140"/>
                    </a:lnTo>
                    <a:lnTo>
                      <a:pt x="441" y="131"/>
                    </a:lnTo>
                    <a:lnTo>
                      <a:pt x="438" y="121"/>
                    </a:lnTo>
                    <a:lnTo>
                      <a:pt x="434" y="114"/>
                    </a:lnTo>
                    <a:lnTo>
                      <a:pt x="432" y="106"/>
                    </a:lnTo>
                    <a:lnTo>
                      <a:pt x="428" y="98"/>
                    </a:lnTo>
                    <a:lnTo>
                      <a:pt x="424" y="91"/>
                    </a:lnTo>
                    <a:lnTo>
                      <a:pt x="421" y="83"/>
                    </a:lnTo>
                    <a:lnTo>
                      <a:pt x="415" y="76"/>
                    </a:lnTo>
                    <a:lnTo>
                      <a:pt x="411" y="70"/>
                    </a:lnTo>
                    <a:lnTo>
                      <a:pt x="407" y="62"/>
                    </a:lnTo>
                    <a:lnTo>
                      <a:pt x="402" y="55"/>
                    </a:lnTo>
                    <a:lnTo>
                      <a:pt x="398" y="51"/>
                    </a:lnTo>
                    <a:lnTo>
                      <a:pt x="394" y="45"/>
                    </a:lnTo>
                    <a:lnTo>
                      <a:pt x="390" y="38"/>
                    </a:lnTo>
                    <a:lnTo>
                      <a:pt x="384" y="32"/>
                    </a:lnTo>
                    <a:lnTo>
                      <a:pt x="379" y="28"/>
                    </a:lnTo>
                    <a:lnTo>
                      <a:pt x="373" y="22"/>
                    </a:lnTo>
                    <a:lnTo>
                      <a:pt x="367" y="19"/>
                    </a:lnTo>
                    <a:lnTo>
                      <a:pt x="362" y="15"/>
                    </a:lnTo>
                    <a:lnTo>
                      <a:pt x="356" y="11"/>
                    </a:lnTo>
                    <a:lnTo>
                      <a:pt x="350" y="9"/>
                    </a:lnTo>
                    <a:lnTo>
                      <a:pt x="343" y="5"/>
                    </a:lnTo>
                    <a:lnTo>
                      <a:pt x="337" y="3"/>
                    </a:lnTo>
                    <a:lnTo>
                      <a:pt x="329" y="1"/>
                    </a:lnTo>
                    <a:lnTo>
                      <a:pt x="322" y="0"/>
                    </a:lnTo>
                    <a:lnTo>
                      <a:pt x="314" y="0"/>
                    </a:lnTo>
                    <a:lnTo>
                      <a:pt x="306" y="0"/>
                    </a:lnTo>
                    <a:lnTo>
                      <a:pt x="299" y="0"/>
                    </a:lnTo>
                    <a:lnTo>
                      <a:pt x="291" y="1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6232525" y="4605338"/>
                <a:ext cx="163512" cy="65088"/>
              </a:xfrm>
              <a:custGeom>
                <a:avLst/>
                <a:gdLst>
                  <a:gd name="T0" fmla="*/ 8 w 205"/>
                  <a:gd name="T1" fmla="*/ 57 h 82"/>
                  <a:gd name="T2" fmla="*/ 23 w 205"/>
                  <a:gd name="T3" fmla="*/ 46 h 82"/>
                  <a:gd name="T4" fmla="*/ 42 w 205"/>
                  <a:gd name="T5" fmla="*/ 38 h 82"/>
                  <a:gd name="T6" fmla="*/ 59 w 205"/>
                  <a:gd name="T7" fmla="*/ 29 h 82"/>
                  <a:gd name="T8" fmla="*/ 78 w 205"/>
                  <a:gd name="T9" fmla="*/ 23 h 82"/>
                  <a:gd name="T10" fmla="*/ 97 w 205"/>
                  <a:gd name="T11" fmla="*/ 17 h 82"/>
                  <a:gd name="T12" fmla="*/ 116 w 205"/>
                  <a:gd name="T13" fmla="*/ 16 h 82"/>
                  <a:gd name="T14" fmla="*/ 133 w 205"/>
                  <a:gd name="T15" fmla="*/ 16 h 82"/>
                  <a:gd name="T16" fmla="*/ 150 w 205"/>
                  <a:gd name="T17" fmla="*/ 19 h 82"/>
                  <a:gd name="T18" fmla="*/ 161 w 205"/>
                  <a:gd name="T19" fmla="*/ 23 h 82"/>
                  <a:gd name="T20" fmla="*/ 171 w 205"/>
                  <a:gd name="T21" fmla="*/ 29 h 82"/>
                  <a:gd name="T22" fmla="*/ 179 w 205"/>
                  <a:gd name="T23" fmla="*/ 38 h 82"/>
                  <a:gd name="T24" fmla="*/ 186 w 205"/>
                  <a:gd name="T25" fmla="*/ 48 h 82"/>
                  <a:gd name="T26" fmla="*/ 192 w 205"/>
                  <a:gd name="T27" fmla="*/ 59 h 82"/>
                  <a:gd name="T28" fmla="*/ 192 w 205"/>
                  <a:gd name="T29" fmla="*/ 65 h 82"/>
                  <a:gd name="T30" fmla="*/ 181 w 205"/>
                  <a:gd name="T31" fmla="*/ 67 h 82"/>
                  <a:gd name="T32" fmla="*/ 161 w 205"/>
                  <a:gd name="T33" fmla="*/ 63 h 82"/>
                  <a:gd name="T34" fmla="*/ 152 w 205"/>
                  <a:gd name="T35" fmla="*/ 59 h 82"/>
                  <a:gd name="T36" fmla="*/ 139 w 205"/>
                  <a:gd name="T37" fmla="*/ 55 h 82"/>
                  <a:gd name="T38" fmla="*/ 118 w 205"/>
                  <a:gd name="T39" fmla="*/ 48 h 82"/>
                  <a:gd name="T40" fmla="*/ 118 w 205"/>
                  <a:gd name="T41" fmla="*/ 63 h 82"/>
                  <a:gd name="T42" fmla="*/ 135 w 205"/>
                  <a:gd name="T43" fmla="*/ 71 h 82"/>
                  <a:gd name="T44" fmla="*/ 148 w 205"/>
                  <a:gd name="T45" fmla="*/ 74 h 82"/>
                  <a:gd name="T46" fmla="*/ 161 w 205"/>
                  <a:gd name="T47" fmla="*/ 78 h 82"/>
                  <a:gd name="T48" fmla="*/ 175 w 205"/>
                  <a:gd name="T49" fmla="*/ 80 h 82"/>
                  <a:gd name="T50" fmla="*/ 186 w 205"/>
                  <a:gd name="T51" fmla="*/ 80 h 82"/>
                  <a:gd name="T52" fmla="*/ 198 w 205"/>
                  <a:gd name="T53" fmla="*/ 78 h 82"/>
                  <a:gd name="T54" fmla="*/ 205 w 205"/>
                  <a:gd name="T55" fmla="*/ 67 h 82"/>
                  <a:gd name="T56" fmla="*/ 201 w 205"/>
                  <a:gd name="T57" fmla="*/ 48 h 82"/>
                  <a:gd name="T58" fmla="*/ 194 w 205"/>
                  <a:gd name="T59" fmla="*/ 35 h 82"/>
                  <a:gd name="T60" fmla="*/ 184 w 205"/>
                  <a:gd name="T61" fmla="*/ 23 h 82"/>
                  <a:gd name="T62" fmla="*/ 175 w 205"/>
                  <a:gd name="T63" fmla="*/ 12 h 82"/>
                  <a:gd name="T64" fmla="*/ 161 w 205"/>
                  <a:gd name="T65" fmla="*/ 6 h 82"/>
                  <a:gd name="T66" fmla="*/ 144 w 205"/>
                  <a:gd name="T67" fmla="*/ 2 h 82"/>
                  <a:gd name="T68" fmla="*/ 125 w 205"/>
                  <a:gd name="T69" fmla="*/ 0 h 82"/>
                  <a:gd name="T70" fmla="*/ 104 w 205"/>
                  <a:gd name="T71" fmla="*/ 2 h 82"/>
                  <a:gd name="T72" fmla="*/ 84 w 205"/>
                  <a:gd name="T73" fmla="*/ 6 h 82"/>
                  <a:gd name="T74" fmla="*/ 63 w 205"/>
                  <a:gd name="T75" fmla="*/ 12 h 82"/>
                  <a:gd name="T76" fmla="*/ 44 w 205"/>
                  <a:gd name="T77" fmla="*/ 19 h 82"/>
                  <a:gd name="T78" fmla="*/ 23 w 205"/>
                  <a:gd name="T79" fmla="*/ 29 h 82"/>
                  <a:gd name="T80" fmla="*/ 6 w 205"/>
                  <a:gd name="T81" fmla="*/ 38 h 82"/>
                  <a:gd name="T82" fmla="*/ 0 w 205"/>
                  <a:gd name="T83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5" h="82">
                    <a:moveTo>
                      <a:pt x="0" y="44"/>
                    </a:moveTo>
                    <a:lnTo>
                      <a:pt x="8" y="57"/>
                    </a:lnTo>
                    <a:lnTo>
                      <a:pt x="13" y="50"/>
                    </a:lnTo>
                    <a:lnTo>
                      <a:pt x="23" y="46"/>
                    </a:lnTo>
                    <a:lnTo>
                      <a:pt x="30" y="40"/>
                    </a:lnTo>
                    <a:lnTo>
                      <a:pt x="42" y="38"/>
                    </a:lnTo>
                    <a:lnTo>
                      <a:pt x="49" y="33"/>
                    </a:lnTo>
                    <a:lnTo>
                      <a:pt x="59" y="29"/>
                    </a:lnTo>
                    <a:lnTo>
                      <a:pt x="68" y="25"/>
                    </a:lnTo>
                    <a:lnTo>
                      <a:pt x="78" y="23"/>
                    </a:lnTo>
                    <a:lnTo>
                      <a:pt x="87" y="19"/>
                    </a:lnTo>
                    <a:lnTo>
                      <a:pt x="97" y="17"/>
                    </a:lnTo>
                    <a:lnTo>
                      <a:pt x="106" y="16"/>
                    </a:lnTo>
                    <a:lnTo>
                      <a:pt x="116" y="16"/>
                    </a:lnTo>
                    <a:lnTo>
                      <a:pt x="123" y="16"/>
                    </a:lnTo>
                    <a:lnTo>
                      <a:pt x="133" y="16"/>
                    </a:lnTo>
                    <a:lnTo>
                      <a:pt x="142" y="16"/>
                    </a:lnTo>
                    <a:lnTo>
                      <a:pt x="150" y="19"/>
                    </a:lnTo>
                    <a:lnTo>
                      <a:pt x="156" y="19"/>
                    </a:lnTo>
                    <a:lnTo>
                      <a:pt x="161" y="23"/>
                    </a:lnTo>
                    <a:lnTo>
                      <a:pt x="167" y="25"/>
                    </a:lnTo>
                    <a:lnTo>
                      <a:pt x="171" y="29"/>
                    </a:lnTo>
                    <a:lnTo>
                      <a:pt x="175" y="33"/>
                    </a:lnTo>
                    <a:lnTo>
                      <a:pt x="179" y="38"/>
                    </a:lnTo>
                    <a:lnTo>
                      <a:pt x="182" y="42"/>
                    </a:lnTo>
                    <a:lnTo>
                      <a:pt x="186" y="48"/>
                    </a:lnTo>
                    <a:lnTo>
                      <a:pt x="190" y="55"/>
                    </a:lnTo>
                    <a:lnTo>
                      <a:pt x="192" y="59"/>
                    </a:lnTo>
                    <a:lnTo>
                      <a:pt x="192" y="63"/>
                    </a:lnTo>
                    <a:lnTo>
                      <a:pt x="192" y="65"/>
                    </a:lnTo>
                    <a:lnTo>
                      <a:pt x="186" y="67"/>
                    </a:lnTo>
                    <a:lnTo>
                      <a:pt x="181" y="67"/>
                    </a:lnTo>
                    <a:lnTo>
                      <a:pt x="171" y="65"/>
                    </a:lnTo>
                    <a:lnTo>
                      <a:pt x="161" y="63"/>
                    </a:lnTo>
                    <a:lnTo>
                      <a:pt x="156" y="61"/>
                    </a:lnTo>
                    <a:lnTo>
                      <a:pt x="152" y="59"/>
                    </a:lnTo>
                    <a:lnTo>
                      <a:pt x="144" y="57"/>
                    </a:lnTo>
                    <a:lnTo>
                      <a:pt x="139" y="55"/>
                    </a:lnTo>
                    <a:lnTo>
                      <a:pt x="127" y="52"/>
                    </a:lnTo>
                    <a:lnTo>
                      <a:pt x="118" y="48"/>
                    </a:lnTo>
                    <a:lnTo>
                      <a:pt x="112" y="59"/>
                    </a:lnTo>
                    <a:lnTo>
                      <a:pt x="118" y="63"/>
                    </a:lnTo>
                    <a:lnTo>
                      <a:pt x="129" y="67"/>
                    </a:lnTo>
                    <a:lnTo>
                      <a:pt x="135" y="71"/>
                    </a:lnTo>
                    <a:lnTo>
                      <a:pt x="142" y="73"/>
                    </a:lnTo>
                    <a:lnTo>
                      <a:pt x="148" y="74"/>
                    </a:lnTo>
                    <a:lnTo>
                      <a:pt x="156" y="78"/>
                    </a:lnTo>
                    <a:lnTo>
                      <a:pt x="161" y="78"/>
                    </a:lnTo>
                    <a:lnTo>
                      <a:pt x="169" y="80"/>
                    </a:lnTo>
                    <a:lnTo>
                      <a:pt x="175" y="80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4" y="80"/>
                    </a:lnTo>
                    <a:lnTo>
                      <a:pt x="198" y="78"/>
                    </a:lnTo>
                    <a:lnTo>
                      <a:pt x="201" y="76"/>
                    </a:lnTo>
                    <a:lnTo>
                      <a:pt x="205" y="67"/>
                    </a:lnTo>
                    <a:lnTo>
                      <a:pt x="205" y="57"/>
                    </a:lnTo>
                    <a:lnTo>
                      <a:pt x="201" y="48"/>
                    </a:lnTo>
                    <a:lnTo>
                      <a:pt x="200" y="42"/>
                    </a:lnTo>
                    <a:lnTo>
                      <a:pt x="194" y="35"/>
                    </a:lnTo>
                    <a:lnTo>
                      <a:pt x="190" y="27"/>
                    </a:lnTo>
                    <a:lnTo>
                      <a:pt x="184" y="23"/>
                    </a:lnTo>
                    <a:lnTo>
                      <a:pt x="181" y="17"/>
                    </a:lnTo>
                    <a:lnTo>
                      <a:pt x="175" y="12"/>
                    </a:lnTo>
                    <a:lnTo>
                      <a:pt x="167" y="10"/>
                    </a:lnTo>
                    <a:lnTo>
                      <a:pt x="161" y="6"/>
                    </a:lnTo>
                    <a:lnTo>
                      <a:pt x="154" y="4"/>
                    </a:lnTo>
                    <a:lnTo>
                      <a:pt x="144" y="2"/>
                    </a:lnTo>
                    <a:lnTo>
                      <a:pt x="135" y="2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4" y="2"/>
                    </a:lnTo>
                    <a:lnTo>
                      <a:pt x="93" y="4"/>
                    </a:lnTo>
                    <a:lnTo>
                      <a:pt x="84" y="6"/>
                    </a:lnTo>
                    <a:lnTo>
                      <a:pt x="74" y="10"/>
                    </a:lnTo>
                    <a:lnTo>
                      <a:pt x="63" y="12"/>
                    </a:lnTo>
                    <a:lnTo>
                      <a:pt x="53" y="16"/>
                    </a:lnTo>
                    <a:lnTo>
                      <a:pt x="44" y="19"/>
                    </a:lnTo>
                    <a:lnTo>
                      <a:pt x="34" y="25"/>
                    </a:lnTo>
                    <a:lnTo>
                      <a:pt x="23" y="29"/>
                    </a:lnTo>
                    <a:lnTo>
                      <a:pt x="15" y="35"/>
                    </a:lnTo>
                    <a:lnTo>
                      <a:pt x="6" y="38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155"/>
              <p:cNvSpPr>
                <a:spLocks/>
              </p:cNvSpPr>
              <p:nvPr/>
            </p:nvSpPr>
            <p:spPr bwMode="auto">
              <a:xfrm>
                <a:off x="6788150" y="4578350"/>
                <a:ext cx="487362" cy="341313"/>
              </a:xfrm>
              <a:custGeom>
                <a:avLst/>
                <a:gdLst>
                  <a:gd name="T0" fmla="*/ 73 w 614"/>
                  <a:gd name="T1" fmla="*/ 118 h 430"/>
                  <a:gd name="T2" fmla="*/ 48 w 614"/>
                  <a:gd name="T3" fmla="*/ 135 h 430"/>
                  <a:gd name="T4" fmla="*/ 25 w 614"/>
                  <a:gd name="T5" fmla="*/ 148 h 430"/>
                  <a:gd name="T6" fmla="*/ 4 w 614"/>
                  <a:gd name="T7" fmla="*/ 162 h 430"/>
                  <a:gd name="T8" fmla="*/ 31 w 614"/>
                  <a:gd name="T9" fmla="*/ 198 h 430"/>
                  <a:gd name="T10" fmla="*/ 54 w 614"/>
                  <a:gd name="T11" fmla="*/ 183 h 430"/>
                  <a:gd name="T12" fmla="*/ 78 w 614"/>
                  <a:gd name="T13" fmla="*/ 167 h 430"/>
                  <a:gd name="T14" fmla="*/ 103 w 614"/>
                  <a:gd name="T15" fmla="*/ 150 h 430"/>
                  <a:gd name="T16" fmla="*/ 130 w 614"/>
                  <a:gd name="T17" fmla="*/ 133 h 430"/>
                  <a:gd name="T18" fmla="*/ 151 w 614"/>
                  <a:gd name="T19" fmla="*/ 116 h 430"/>
                  <a:gd name="T20" fmla="*/ 172 w 614"/>
                  <a:gd name="T21" fmla="*/ 103 h 430"/>
                  <a:gd name="T22" fmla="*/ 194 w 614"/>
                  <a:gd name="T23" fmla="*/ 89 h 430"/>
                  <a:gd name="T24" fmla="*/ 225 w 614"/>
                  <a:gd name="T25" fmla="*/ 72 h 430"/>
                  <a:gd name="T26" fmla="*/ 263 w 614"/>
                  <a:gd name="T27" fmla="*/ 55 h 430"/>
                  <a:gd name="T28" fmla="*/ 297 w 614"/>
                  <a:gd name="T29" fmla="*/ 48 h 430"/>
                  <a:gd name="T30" fmla="*/ 329 w 614"/>
                  <a:gd name="T31" fmla="*/ 46 h 430"/>
                  <a:gd name="T32" fmla="*/ 360 w 614"/>
                  <a:gd name="T33" fmla="*/ 55 h 430"/>
                  <a:gd name="T34" fmla="*/ 390 w 614"/>
                  <a:gd name="T35" fmla="*/ 76 h 430"/>
                  <a:gd name="T36" fmla="*/ 421 w 614"/>
                  <a:gd name="T37" fmla="*/ 112 h 430"/>
                  <a:gd name="T38" fmla="*/ 436 w 614"/>
                  <a:gd name="T39" fmla="*/ 133 h 430"/>
                  <a:gd name="T40" fmla="*/ 464 w 614"/>
                  <a:gd name="T41" fmla="*/ 173 h 430"/>
                  <a:gd name="T42" fmla="*/ 487 w 614"/>
                  <a:gd name="T43" fmla="*/ 207 h 430"/>
                  <a:gd name="T44" fmla="*/ 508 w 614"/>
                  <a:gd name="T45" fmla="*/ 243 h 430"/>
                  <a:gd name="T46" fmla="*/ 525 w 614"/>
                  <a:gd name="T47" fmla="*/ 272 h 430"/>
                  <a:gd name="T48" fmla="*/ 538 w 614"/>
                  <a:gd name="T49" fmla="*/ 299 h 430"/>
                  <a:gd name="T50" fmla="*/ 557 w 614"/>
                  <a:gd name="T51" fmla="*/ 337 h 430"/>
                  <a:gd name="T52" fmla="*/ 529 w 614"/>
                  <a:gd name="T53" fmla="*/ 350 h 430"/>
                  <a:gd name="T54" fmla="*/ 493 w 614"/>
                  <a:gd name="T55" fmla="*/ 369 h 430"/>
                  <a:gd name="T56" fmla="*/ 462 w 614"/>
                  <a:gd name="T57" fmla="*/ 384 h 430"/>
                  <a:gd name="T58" fmla="*/ 614 w 614"/>
                  <a:gd name="T59" fmla="*/ 359 h 430"/>
                  <a:gd name="T60" fmla="*/ 599 w 614"/>
                  <a:gd name="T61" fmla="*/ 325 h 430"/>
                  <a:gd name="T62" fmla="*/ 586 w 614"/>
                  <a:gd name="T63" fmla="*/ 297 h 430"/>
                  <a:gd name="T64" fmla="*/ 571 w 614"/>
                  <a:gd name="T65" fmla="*/ 264 h 430"/>
                  <a:gd name="T66" fmla="*/ 554 w 614"/>
                  <a:gd name="T67" fmla="*/ 230 h 430"/>
                  <a:gd name="T68" fmla="*/ 540 w 614"/>
                  <a:gd name="T69" fmla="*/ 209 h 430"/>
                  <a:gd name="T70" fmla="*/ 527 w 614"/>
                  <a:gd name="T71" fmla="*/ 186 h 430"/>
                  <a:gd name="T72" fmla="*/ 512 w 614"/>
                  <a:gd name="T73" fmla="*/ 164 h 430"/>
                  <a:gd name="T74" fmla="*/ 493 w 614"/>
                  <a:gd name="T75" fmla="*/ 137 h 430"/>
                  <a:gd name="T76" fmla="*/ 476 w 614"/>
                  <a:gd name="T77" fmla="*/ 112 h 430"/>
                  <a:gd name="T78" fmla="*/ 455 w 614"/>
                  <a:gd name="T79" fmla="*/ 86 h 430"/>
                  <a:gd name="T80" fmla="*/ 434 w 614"/>
                  <a:gd name="T81" fmla="*/ 59 h 430"/>
                  <a:gd name="T82" fmla="*/ 413 w 614"/>
                  <a:gd name="T83" fmla="*/ 38 h 430"/>
                  <a:gd name="T84" fmla="*/ 392 w 614"/>
                  <a:gd name="T85" fmla="*/ 23 h 430"/>
                  <a:gd name="T86" fmla="*/ 365 w 614"/>
                  <a:gd name="T87" fmla="*/ 10 h 430"/>
                  <a:gd name="T88" fmla="*/ 322 w 614"/>
                  <a:gd name="T89" fmla="*/ 0 h 430"/>
                  <a:gd name="T90" fmla="*/ 278 w 614"/>
                  <a:gd name="T91" fmla="*/ 6 h 430"/>
                  <a:gd name="T92" fmla="*/ 232 w 614"/>
                  <a:gd name="T93" fmla="*/ 19 h 430"/>
                  <a:gd name="T94" fmla="*/ 204 w 614"/>
                  <a:gd name="T95" fmla="*/ 32 h 430"/>
                  <a:gd name="T96" fmla="*/ 181 w 614"/>
                  <a:gd name="T97" fmla="*/ 46 h 430"/>
                  <a:gd name="T98" fmla="*/ 158 w 614"/>
                  <a:gd name="T99" fmla="*/ 59 h 430"/>
                  <a:gd name="T100" fmla="*/ 137 w 614"/>
                  <a:gd name="T101" fmla="*/ 72 h 430"/>
                  <a:gd name="T102" fmla="*/ 116 w 614"/>
                  <a:gd name="T103" fmla="*/ 87 h 430"/>
                  <a:gd name="T104" fmla="*/ 92 w 614"/>
                  <a:gd name="T105" fmla="*/ 10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14" h="430">
                    <a:moveTo>
                      <a:pt x="92" y="106"/>
                    </a:moveTo>
                    <a:lnTo>
                      <a:pt x="86" y="110"/>
                    </a:lnTo>
                    <a:lnTo>
                      <a:pt x="78" y="114"/>
                    </a:lnTo>
                    <a:lnTo>
                      <a:pt x="73" y="118"/>
                    </a:lnTo>
                    <a:lnTo>
                      <a:pt x="65" y="122"/>
                    </a:lnTo>
                    <a:lnTo>
                      <a:pt x="59" y="125"/>
                    </a:lnTo>
                    <a:lnTo>
                      <a:pt x="54" y="129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7" y="143"/>
                    </a:lnTo>
                    <a:lnTo>
                      <a:pt x="31" y="144"/>
                    </a:lnTo>
                    <a:lnTo>
                      <a:pt x="25" y="148"/>
                    </a:lnTo>
                    <a:lnTo>
                      <a:pt x="21" y="152"/>
                    </a:lnTo>
                    <a:lnTo>
                      <a:pt x="16" y="154"/>
                    </a:lnTo>
                    <a:lnTo>
                      <a:pt x="10" y="158"/>
                    </a:lnTo>
                    <a:lnTo>
                      <a:pt x="4" y="162"/>
                    </a:lnTo>
                    <a:lnTo>
                      <a:pt x="0" y="165"/>
                    </a:lnTo>
                    <a:lnTo>
                      <a:pt x="19" y="205"/>
                    </a:lnTo>
                    <a:lnTo>
                      <a:pt x="25" y="200"/>
                    </a:lnTo>
                    <a:lnTo>
                      <a:pt x="31" y="198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8" y="186"/>
                    </a:lnTo>
                    <a:lnTo>
                      <a:pt x="54" y="183"/>
                    </a:lnTo>
                    <a:lnTo>
                      <a:pt x="61" y="179"/>
                    </a:lnTo>
                    <a:lnTo>
                      <a:pt x="67" y="175"/>
                    </a:lnTo>
                    <a:lnTo>
                      <a:pt x="73" y="171"/>
                    </a:lnTo>
                    <a:lnTo>
                      <a:pt x="78" y="167"/>
                    </a:lnTo>
                    <a:lnTo>
                      <a:pt x="84" y="164"/>
                    </a:lnTo>
                    <a:lnTo>
                      <a:pt x="92" y="158"/>
                    </a:lnTo>
                    <a:lnTo>
                      <a:pt x="97" y="154"/>
                    </a:lnTo>
                    <a:lnTo>
                      <a:pt x="103" y="150"/>
                    </a:lnTo>
                    <a:lnTo>
                      <a:pt x="111" y="144"/>
                    </a:lnTo>
                    <a:lnTo>
                      <a:pt x="118" y="143"/>
                    </a:lnTo>
                    <a:lnTo>
                      <a:pt x="124" y="137"/>
                    </a:lnTo>
                    <a:lnTo>
                      <a:pt x="130" y="133"/>
                    </a:lnTo>
                    <a:lnTo>
                      <a:pt x="133" y="127"/>
                    </a:lnTo>
                    <a:lnTo>
                      <a:pt x="139" y="125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6" y="112"/>
                    </a:lnTo>
                    <a:lnTo>
                      <a:pt x="162" y="110"/>
                    </a:lnTo>
                    <a:lnTo>
                      <a:pt x="166" y="105"/>
                    </a:lnTo>
                    <a:lnTo>
                      <a:pt x="172" y="103"/>
                    </a:lnTo>
                    <a:lnTo>
                      <a:pt x="177" y="99"/>
                    </a:lnTo>
                    <a:lnTo>
                      <a:pt x="183" y="95"/>
                    </a:lnTo>
                    <a:lnTo>
                      <a:pt x="187" y="91"/>
                    </a:lnTo>
                    <a:lnTo>
                      <a:pt x="194" y="89"/>
                    </a:lnTo>
                    <a:lnTo>
                      <a:pt x="198" y="86"/>
                    </a:lnTo>
                    <a:lnTo>
                      <a:pt x="204" y="84"/>
                    </a:lnTo>
                    <a:lnTo>
                      <a:pt x="215" y="76"/>
                    </a:lnTo>
                    <a:lnTo>
                      <a:pt x="225" y="72"/>
                    </a:lnTo>
                    <a:lnTo>
                      <a:pt x="234" y="67"/>
                    </a:lnTo>
                    <a:lnTo>
                      <a:pt x="244" y="63"/>
                    </a:lnTo>
                    <a:lnTo>
                      <a:pt x="251" y="59"/>
                    </a:lnTo>
                    <a:lnTo>
                      <a:pt x="263" y="55"/>
                    </a:lnTo>
                    <a:lnTo>
                      <a:pt x="270" y="51"/>
                    </a:lnTo>
                    <a:lnTo>
                      <a:pt x="280" y="51"/>
                    </a:lnTo>
                    <a:lnTo>
                      <a:pt x="287" y="48"/>
                    </a:lnTo>
                    <a:lnTo>
                      <a:pt x="297" y="48"/>
                    </a:lnTo>
                    <a:lnTo>
                      <a:pt x="305" y="46"/>
                    </a:lnTo>
                    <a:lnTo>
                      <a:pt x="314" y="46"/>
                    </a:lnTo>
                    <a:lnTo>
                      <a:pt x="322" y="44"/>
                    </a:lnTo>
                    <a:lnTo>
                      <a:pt x="329" y="46"/>
                    </a:lnTo>
                    <a:lnTo>
                      <a:pt x="337" y="48"/>
                    </a:lnTo>
                    <a:lnTo>
                      <a:pt x="346" y="49"/>
                    </a:lnTo>
                    <a:lnTo>
                      <a:pt x="352" y="51"/>
                    </a:lnTo>
                    <a:lnTo>
                      <a:pt x="360" y="55"/>
                    </a:lnTo>
                    <a:lnTo>
                      <a:pt x="367" y="59"/>
                    </a:lnTo>
                    <a:lnTo>
                      <a:pt x="375" y="65"/>
                    </a:lnTo>
                    <a:lnTo>
                      <a:pt x="383" y="70"/>
                    </a:lnTo>
                    <a:lnTo>
                      <a:pt x="390" y="76"/>
                    </a:lnTo>
                    <a:lnTo>
                      <a:pt x="398" y="84"/>
                    </a:lnTo>
                    <a:lnTo>
                      <a:pt x="405" y="93"/>
                    </a:lnTo>
                    <a:lnTo>
                      <a:pt x="413" y="103"/>
                    </a:lnTo>
                    <a:lnTo>
                      <a:pt x="421" y="112"/>
                    </a:lnTo>
                    <a:lnTo>
                      <a:pt x="422" y="118"/>
                    </a:lnTo>
                    <a:lnTo>
                      <a:pt x="428" y="122"/>
                    </a:lnTo>
                    <a:lnTo>
                      <a:pt x="430" y="127"/>
                    </a:lnTo>
                    <a:lnTo>
                      <a:pt x="436" y="133"/>
                    </a:lnTo>
                    <a:lnTo>
                      <a:pt x="441" y="143"/>
                    </a:lnTo>
                    <a:lnTo>
                      <a:pt x="449" y="152"/>
                    </a:lnTo>
                    <a:lnTo>
                      <a:pt x="457" y="164"/>
                    </a:lnTo>
                    <a:lnTo>
                      <a:pt x="464" y="173"/>
                    </a:lnTo>
                    <a:lnTo>
                      <a:pt x="468" y="181"/>
                    </a:lnTo>
                    <a:lnTo>
                      <a:pt x="476" y="190"/>
                    </a:lnTo>
                    <a:lnTo>
                      <a:pt x="481" y="198"/>
                    </a:lnTo>
                    <a:lnTo>
                      <a:pt x="487" y="207"/>
                    </a:lnTo>
                    <a:lnTo>
                      <a:pt x="493" y="217"/>
                    </a:lnTo>
                    <a:lnTo>
                      <a:pt x="498" y="226"/>
                    </a:lnTo>
                    <a:lnTo>
                      <a:pt x="504" y="234"/>
                    </a:lnTo>
                    <a:lnTo>
                      <a:pt x="508" y="243"/>
                    </a:lnTo>
                    <a:lnTo>
                      <a:pt x="512" y="249"/>
                    </a:lnTo>
                    <a:lnTo>
                      <a:pt x="516" y="257"/>
                    </a:lnTo>
                    <a:lnTo>
                      <a:pt x="521" y="264"/>
                    </a:lnTo>
                    <a:lnTo>
                      <a:pt x="525" y="272"/>
                    </a:lnTo>
                    <a:lnTo>
                      <a:pt x="529" y="278"/>
                    </a:lnTo>
                    <a:lnTo>
                      <a:pt x="531" y="285"/>
                    </a:lnTo>
                    <a:lnTo>
                      <a:pt x="535" y="291"/>
                    </a:lnTo>
                    <a:lnTo>
                      <a:pt x="538" y="299"/>
                    </a:lnTo>
                    <a:lnTo>
                      <a:pt x="544" y="310"/>
                    </a:lnTo>
                    <a:lnTo>
                      <a:pt x="548" y="319"/>
                    </a:lnTo>
                    <a:lnTo>
                      <a:pt x="554" y="329"/>
                    </a:lnTo>
                    <a:lnTo>
                      <a:pt x="557" y="337"/>
                    </a:lnTo>
                    <a:lnTo>
                      <a:pt x="552" y="338"/>
                    </a:lnTo>
                    <a:lnTo>
                      <a:pt x="544" y="342"/>
                    </a:lnTo>
                    <a:lnTo>
                      <a:pt x="536" y="346"/>
                    </a:lnTo>
                    <a:lnTo>
                      <a:pt x="529" y="350"/>
                    </a:lnTo>
                    <a:lnTo>
                      <a:pt x="519" y="354"/>
                    </a:lnTo>
                    <a:lnTo>
                      <a:pt x="512" y="359"/>
                    </a:lnTo>
                    <a:lnTo>
                      <a:pt x="502" y="363"/>
                    </a:lnTo>
                    <a:lnTo>
                      <a:pt x="493" y="369"/>
                    </a:lnTo>
                    <a:lnTo>
                      <a:pt x="483" y="373"/>
                    </a:lnTo>
                    <a:lnTo>
                      <a:pt x="476" y="376"/>
                    </a:lnTo>
                    <a:lnTo>
                      <a:pt x="468" y="380"/>
                    </a:lnTo>
                    <a:lnTo>
                      <a:pt x="462" y="384"/>
                    </a:lnTo>
                    <a:lnTo>
                      <a:pt x="453" y="388"/>
                    </a:lnTo>
                    <a:lnTo>
                      <a:pt x="451" y="390"/>
                    </a:lnTo>
                    <a:lnTo>
                      <a:pt x="472" y="430"/>
                    </a:lnTo>
                    <a:lnTo>
                      <a:pt x="614" y="359"/>
                    </a:lnTo>
                    <a:lnTo>
                      <a:pt x="607" y="340"/>
                    </a:lnTo>
                    <a:lnTo>
                      <a:pt x="605" y="337"/>
                    </a:lnTo>
                    <a:lnTo>
                      <a:pt x="603" y="331"/>
                    </a:lnTo>
                    <a:lnTo>
                      <a:pt x="599" y="325"/>
                    </a:lnTo>
                    <a:lnTo>
                      <a:pt x="597" y="316"/>
                    </a:lnTo>
                    <a:lnTo>
                      <a:pt x="594" y="310"/>
                    </a:lnTo>
                    <a:lnTo>
                      <a:pt x="590" y="302"/>
                    </a:lnTo>
                    <a:lnTo>
                      <a:pt x="586" y="297"/>
                    </a:lnTo>
                    <a:lnTo>
                      <a:pt x="584" y="289"/>
                    </a:lnTo>
                    <a:lnTo>
                      <a:pt x="578" y="281"/>
                    </a:lnTo>
                    <a:lnTo>
                      <a:pt x="576" y="274"/>
                    </a:lnTo>
                    <a:lnTo>
                      <a:pt x="571" y="264"/>
                    </a:lnTo>
                    <a:lnTo>
                      <a:pt x="567" y="257"/>
                    </a:lnTo>
                    <a:lnTo>
                      <a:pt x="561" y="245"/>
                    </a:lnTo>
                    <a:lnTo>
                      <a:pt x="555" y="236"/>
                    </a:lnTo>
                    <a:lnTo>
                      <a:pt x="554" y="230"/>
                    </a:lnTo>
                    <a:lnTo>
                      <a:pt x="550" y="226"/>
                    </a:lnTo>
                    <a:lnTo>
                      <a:pt x="546" y="221"/>
                    </a:lnTo>
                    <a:lnTo>
                      <a:pt x="544" y="215"/>
                    </a:lnTo>
                    <a:lnTo>
                      <a:pt x="540" y="209"/>
                    </a:lnTo>
                    <a:lnTo>
                      <a:pt x="536" y="203"/>
                    </a:lnTo>
                    <a:lnTo>
                      <a:pt x="533" y="198"/>
                    </a:lnTo>
                    <a:lnTo>
                      <a:pt x="531" y="194"/>
                    </a:lnTo>
                    <a:lnTo>
                      <a:pt x="527" y="186"/>
                    </a:lnTo>
                    <a:lnTo>
                      <a:pt x="523" y="181"/>
                    </a:lnTo>
                    <a:lnTo>
                      <a:pt x="519" y="175"/>
                    </a:lnTo>
                    <a:lnTo>
                      <a:pt x="516" y="171"/>
                    </a:lnTo>
                    <a:lnTo>
                      <a:pt x="512" y="164"/>
                    </a:lnTo>
                    <a:lnTo>
                      <a:pt x="508" y="158"/>
                    </a:lnTo>
                    <a:lnTo>
                      <a:pt x="502" y="150"/>
                    </a:lnTo>
                    <a:lnTo>
                      <a:pt x="498" y="144"/>
                    </a:lnTo>
                    <a:lnTo>
                      <a:pt x="493" y="137"/>
                    </a:lnTo>
                    <a:lnTo>
                      <a:pt x="489" y="131"/>
                    </a:lnTo>
                    <a:lnTo>
                      <a:pt x="485" y="125"/>
                    </a:lnTo>
                    <a:lnTo>
                      <a:pt x="481" y="120"/>
                    </a:lnTo>
                    <a:lnTo>
                      <a:pt x="476" y="112"/>
                    </a:lnTo>
                    <a:lnTo>
                      <a:pt x="470" y="105"/>
                    </a:lnTo>
                    <a:lnTo>
                      <a:pt x="464" y="99"/>
                    </a:lnTo>
                    <a:lnTo>
                      <a:pt x="460" y="91"/>
                    </a:lnTo>
                    <a:lnTo>
                      <a:pt x="455" y="86"/>
                    </a:lnTo>
                    <a:lnTo>
                      <a:pt x="449" y="80"/>
                    </a:lnTo>
                    <a:lnTo>
                      <a:pt x="443" y="72"/>
                    </a:lnTo>
                    <a:lnTo>
                      <a:pt x="440" y="67"/>
                    </a:lnTo>
                    <a:lnTo>
                      <a:pt x="434" y="59"/>
                    </a:lnTo>
                    <a:lnTo>
                      <a:pt x="428" y="53"/>
                    </a:lnTo>
                    <a:lnTo>
                      <a:pt x="422" y="48"/>
                    </a:lnTo>
                    <a:lnTo>
                      <a:pt x="419" y="44"/>
                    </a:lnTo>
                    <a:lnTo>
                      <a:pt x="413" y="38"/>
                    </a:lnTo>
                    <a:lnTo>
                      <a:pt x="407" y="34"/>
                    </a:lnTo>
                    <a:lnTo>
                      <a:pt x="403" y="30"/>
                    </a:lnTo>
                    <a:lnTo>
                      <a:pt x="398" y="27"/>
                    </a:lnTo>
                    <a:lnTo>
                      <a:pt x="392" y="23"/>
                    </a:lnTo>
                    <a:lnTo>
                      <a:pt x="388" y="19"/>
                    </a:lnTo>
                    <a:lnTo>
                      <a:pt x="381" y="15"/>
                    </a:lnTo>
                    <a:lnTo>
                      <a:pt x="377" y="13"/>
                    </a:lnTo>
                    <a:lnTo>
                      <a:pt x="365" y="10"/>
                    </a:lnTo>
                    <a:lnTo>
                      <a:pt x="356" y="6"/>
                    </a:lnTo>
                    <a:lnTo>
                      <a:pt x="344" y="4"/>
                    </a:lnTo>
                    <a:lnTo>
                      <a:pt x="333" y="2"/>
                    </a:lnTo>
                    <a:lnTo>
                      <a:pt x="322" y="0"/>
                    </a:lnTo>
                    <a:lnTo>
                      <a:pt x="312" y="2"/>
                    </a:lnTo>
                    <a:lnTo>
                      <a:pt x="299" y="2"/>
                    </a:lnTo>
                    <a:lnTo>
                      <a:pt x="289" y="4"/>
                    </a:lnTo>
                    <a:lnTo>
                      <a:pt x="278" y="6"/>
                    </a:lnTo>
                    <a:lnTo>
                      <a:pt x="267" y="10"/>
                    </a:lnTo>
                    <a:lnTo>
                      <a:pt x="255" y="11"/>
                    </a:lnTo>
                    <a:lnTo>
                      <a:pt x="244" y="15"/>
                    </a:lnTo>
                    <a:lnTo>
                      <a:pt x="232" y="19"/>
                    </a:lnTo>
                    <a:lnTo>
                      <a:pt x="223" y="25"/>
                    </a:lnTo>
                    <a:lnTo>
                      <a:pt x="215" y="27"/>
                    </a:lnTo>
                    <a:lnTo>
                      <a:pt x="210" y="29"/>
                    </a:lnTo>
                    <a:lnTo>
                      <a:pt x="204" y="32"/>
                    </a:lnTo>
                    <a:lnTo>
                      <a:pt x="200" y="36"/>
                    </a:lnTo>
                    <a:lnTo>
                      <a:pt x="192" y="40"/>
                    </a:lnTo>
                    <a:lnTo>
                      <a:pt x="187" y="42"/>
                    </a:lnTo>
                    <a:lnTo>
                      <a:pt x="181" y="46"/>
                    </a:lnTo>
                    <a:lnTo>
                      <a:pt x="177" y="49"/>
                    </a:lnTo>
                    <a:lnTo>
                      <a:pt x="170" y="51"/>
                    </a:lnTo>
                    <a:lnTo>
                      <a:pt x="164" y="55"/>
                    </a:lnTo>
                    <a:lnTo>
                      <a:pt x="158" y="59"/>
                    </a:lnTo>
                    <a:lnTo>
                      <a:pt x="154" y="63"/>
                    </a:lnTo>
                    <a:lnTo>
                      <a:pt x="149" y="65"/>
                    </a:lnTo>
                    <a:lnTo>
                      <a:pt x="143" y="70"/>
                    </a:lnTo>
                    <a:lnTo>
                      <a:pt x="137" y="72"/>
                    </a:lnTo>
                    <a:lnTo>
                      <a:pt x="133" y="76"/>
                    </a:lnTo>
                    <a:lnTo>
                      <a:pt x="126" y="80"/>
                    </a:lnTo>
                    <a:lnTo>
                      <a:pt x="122" y="84"/>
                    </a:lnTo>
                    <a:lnTo>
                      <a:pt x="116" y="87"/>
                    </a:lnTo>
                    <a:lnTo>
                      <a:pt x="111" y="91"/>
                    </a:lnTo>
                    <a:lnTo>
                      <a:pt x="101" y="99"/>
                    </a:lnTo>
                    <a:lnTo>
                      <a:pt x="92" y="106"/>
                    </a:lnTo>
                    <a:lnTo>
                      <a:pt x="92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03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1" y="738187"/>
            <a:ext cx="3829551" cy="4549116"/>
          </a:xfrm>
          <a:prstGeom prst="rect">
            <a:avLst/>
          </a:prstGeom>
        </p:spPr>
      </p:pic>
      <p:sp>
        <p:nvSpPr>
          <p:cNvPr id="4" name="ZoneTexte 3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5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0EFZTW8ZFlI/TcLD_UdvE5I/AAAAAAAAABM/DXt_3eKbCzQ/s1600/evaporateur+rotatif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8459" r="2629" b="15753"/>
          <a:stretch/>
        </p:blipFill>
        <p:spPr bwMode="auto">
          <a:xfrm>
            <a:off x="2923674" y="3152274"/>
            <a:ext cx="6039852" cy="30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site.univ-provence.fr/gsite/Local/lcp-ira/dir/Instrumentation/heidolph_laborota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23" y="0"/>
            <a:ext cx="3598278" cy="32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4" descr="http://www.datapressepremium.com/rmdiff_word/2008817/images/120920_clp_signs_fr.00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8" y="205737"/>
            <a:ext cx="1080000" cy="10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2" descr="File:GHS-pictogram-aci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98" y="205737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File:GHS-pictogram-flamm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83" y="200975"/>
            <a:ext cx="1080000" cy="10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pic>
        <p:nvPicPr>
          <p:cNvPr id="2054" name="Picture 6" descr="http://www.risque-chimique.fr/images/pictogrammes-sgh-correspond_g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/>
          <a:stretch/>
        </p:blipFill>
        <p:spPr bwMode="auto">
          <a:xfrm>
            <a:off x="-1" y="1299247"/>
            <a:ext cx="7748338" cy="512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oll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21" y="2145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silhou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6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pe-huile-essentielle2013.e-monsite.com/medias/images/dsc-05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3" b="28855"/>
          <a:stretch/>
        </p:blipFill>
        <p:spPr bwMode="auto">
          <a:xfrm>
            <a:off x="1530349" y="445169"/>
            <a:ext cx="6096000" cy="28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hlinkClick r:id="" action="ppaction://hlinkshowjump?jump=firstslide"/>
          </p:cNvPr>
          <p:cNvSpPr txBox="1"/>
          <p:nvPr/>
        </p:nvSpPr>
        <p:spPr>
          <a:xfrm>
            <a:off x="7880684" y="6503659"/>
            <a:ext cx="12633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MENU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344772" y="3886200"/>
            <a:ext cx="1552081" cy="2490537"/>
            <a:chOff x="3344772" y="3886200"/>
            <a:chExt cx="1552081" cy="2490537"/>
          </a:xfrm>
        </p:grpSpPr>
        <p:sp>
          <p:nvSpPr>
            <p:cNvPr id="2" name="Rectangle 1"/>
            <p:cNvSpPr/>
            <p:nvPr/>
          </p:nvSpPr>
          <p:spPr>
            <a:xfrm>
              <a:off x="3344779" y="3886200"/>
              <a:ext cx="1552074" cy="2490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3344772" y="5907505"/>
              <a:ext cx="15520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llipse 6"/>
          <p:cNvSpPr/>
          <p:nvPr/>
        </p:nvSpPr>
        <p:spPr>
          <a:xfrm>
            <a:off x="3681663" y="4836694"/>
            <a:ext cx="156411" cy="2947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042610" y="4468727"/>
            <a:ext cx="156411" cy="2947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421938" y="5282863"/>
            <a:ext cx="156411" cy="2947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0" y="6483100"/>
            <a:ext cx="7880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Esc</a:t>
            </a:r>
            <a:r>
              <a:rPr lang="fr-FR" dirty="0" smtClean="0">
                <a:solidFill>
                  <a:schemeClr val="tx1"/>
                </a:solidFill>
              </a:rPr>
              <a:t>. pour quitter le mode diaporama et  copier coller dans votre diaporama.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254</Words>
  <Application>Microsoft Office PowerPoint</Application>
  <PresentationFormat>Affichage à l'écran (4:3)</PresentationFormat>
  <Paragraphs>47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http://labolycee.org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http://labolycee.org</dc:creator>
  <cp:lastModifiedBy>http://labolycee.org</cp:lastModifiedBy>
  <cp:revision>58</cp:revision>
  <dcterms:created xsi:type="dcterms:W3CDTF">2013-04-18T18:21:09Z</dcterms:created>
  <dcterms:modified xsi:type="dcterms:W3CDTF">2013-04-24T14:57:37Z</dcterms:modified>
</cp:coreProperties>
</file>